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.xml" ContentType="application/vnd.openxmlformats-officedocument.presentationml.notesSlid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3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42" r:id="rId2"/>
    <p:sldId id="353" r:id="rId3"/>
    <p:sldId id="354" r:id="rId4"/>
    <p:sldId id="380" r:id="rId5"/>
    <p:sldId id="262" r:id="rId6"/>
    <p:sldId id="383" r:id="rId7"/>
    <p:sldId id="356" r:id="rId8"/>
    <p:sldId id="357" r:id="rId9"/>
    <p:sldId id="358" r:id="rId10"/>
    <p:sldId id="379" r:id="rId11"/>
    <p:sldId id="363" r:id="rId12"/>
    <p:sldId id="381" r:id="rId13"/>
    <p:sldId id="360" r:id="rId14"/>
    <p:sldId id="384" r:id="rId15"/>
    <p:sldId id="364" r:id="rId16"/>
    <p:sldId id="264" r:id="rId17"/>
    <p:sldId id="265" r:id="rId18"/>
    <p:sldId id="267" r:id="rId19"/>
    <p:sldId id="313" r:id="rId20"/>
    <p:sldId id="362" r:id="rId21"/>
    <p:sldId id="268" r:id="rId22"/>
    <p:sldId id="308" r:id="rId23"/>
    <p:sldId id="366" r:id="rId24"/>
    <p:sldId id="368" r:id="rId25"/>
    <p:sldId id="291" r:id="rId26"/>
    <p:sldId id="372" r:id="rId27"/>
    <p:sldId id="371" r:id="rId28"/>
    <p:sldId id="370" r:id="rId29"/>
    <p:sldId id="374" r:id="rId30"/>
    <p:sldId id="369" r:id="rId31"/>
    <p:sldId id="376" r:id="rId32"/>
  </p:sldIdLst>
  <p:sldSz cx="9144000" cy="6858000" type="screen4x3"/>
  <p:notesSz cx="6797675" cy="9926638"/>
  <p:defaultTextStyle>
    <a:defPPr>
      <a:defRPr lang="pt-BR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ivo" initials="" lastIdx="1" clrIdx="0">
    <p:extLst>
      <p:ext uri="{19B8F6BF-5375-455C-9EA6-DF929625EA0E}">
        <p15:presenceInfo xmlns:p15="http://schemas.microsoft.com/office/powerpoint/2012/main" userId="S::administrativo@mgrqualidade.onmicrosoft.com::c149b04e-7ae3-44b7-9ef7-2a6ee4bdca9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5F9E"/>
    <a:srgbClr val="FF9966"/>
    <a:srgbClr val="E4E4F8"/>
    <a:srgbClr val="FFFFFF"/>
    <a:srgbClr val="CCFFFF"/>
    <a:srgbClr val="FFFF66"/>
    <a:srgbClr val="F9FFA7"/>
    <a:srgbClr val="FFCCCC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A8EEF8-F89A-47B0-A58B-25E086671D9B}" v="65" dt="2025-06-25T14:48:44.504"/>
    <p1510:client id="{7FBE56B4-5D45-4014-B584-197C03CCD44C}" v="4" dt="2025-06-25T19:09:01.5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3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476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ministrativo" userId="c149b04e-7ae3-44b7-9ef7-2a6ee4bdca90" providerId="ADAL" clId="{7FBE56B4-5D45-4014-B584-197C03CCD44C}"/>
    <pc:docChg chg="undo custSel modSld">
      <pc:chgData name="Administrativo" userId="c149b04e-7ae3-44b7-9ef7-2a6ee4bdca90" providerId="ADAL" clId="{7FBE56B4-5D45-4014-B584-197C03CCD44C}" dt="2025-06-25T19:12:51.628" v="73" actId="20577"/>
      <pc:docMkLst>
        <pc:docMk/>
      </pc:docMkLst>
      <pc:sldChg chg="modSp mod">
        <pc:chgData name="Administrativo" userId="c149b04e-7ae3-44b7-9ef7-2a6ee4bdca90" providerId="ADAL" clId="{7FBE56B4-5D45-4014-B584-197C03CCD44C}" dt="2025-06-25T19:12:51.628" v="73" actId="20577"/>
        <pc:sldMkLst>
          <pc:docMk/>
          <pc:sldMk cId="0" sldId="267"/>
        </pc:sldMkLst>
        <pc:spChg chg="mod">
          <ac:chgData name="Administrativo" userId="c149b04e-7ae3-44b7-9ef7-2a6ee4bdca90" providerId="ADAL" clId="{7FBE56B4-5D45-4014-B584-197C03CCD44C}" dt="2025-06-25T19:12:51.628" v="73" actId="20577"/>
          <ac:spMkLst>
            <pc:docMk/>
            <pc:sldMk cId="0" sldId="267"/>
            <ac:spMk id="19458" creationId="{D2A18DA1-FA06-B0D8-6333-FE90719ACDDB}"/>
          </ac:spMkLst>
        </pc:spChg>
      </pc:sldChg>
      <pc:sldChg chg="modSp mod">
        <pc:chgData name="Administrativo" userId="c149b04e-7ae3-44b7-9ef7-2a6ee4bdca90" providerId="ADAL" clId="{7FBE56B4-5D45-4014-B584-197C03CCD44C}" dt="2025-06-25T16:49:44.313" v="68" actId="20577"/>
        <pc:sldMkLst>
          <pc:docMk/>
          <pc:sldMk cId="333489542" sldId="369"/>
        </pc:sldMkLst>
        <pc:spChg chg="mod">
          <ac:chgData name="Administrativo" userId="c149b04e-7ae3-44b7-9ef7-2a6ee4bdca90" providerId="ADAL" clId="{7FBE56B4-5D45-4014-B584-197C03CCD44C}" dt="2025-06-25T16:48:36.733" v="37" actId="20577"/>
          <ac:spMkLst>
            <pc:docMk/>
            <pc:sldMk cId="333489542" sldId="369"/>
            <ac:spMk id="2" creationId="{B45315B4-0F93-95CF-5500-154A2C6A4A20}"/>
          </ac:spMkLst>
        </pc:spChg>
        <pc:spChg chg="mod">
          <ac:chgData name="Administrativo" userId="c149b04e-7ae3-44b7-9ef7-2a6ee4bdca90" providerId="ADAL" clId="{7FBE56B4-5D45-4014-B584-197C03CCD44C}" dt="2025-06-25T16:49:16.114" v="40" actId="1076"/>
          <ac:spMkLst>
            <pc:docMk/>
            <pc:sldMk cId="333489542" sldId="369"/>
            <ac:spMk id="4" creationId="{92D720F5-1D7E-18D6-35BE-1C49FA80D21D}"/>
          </ac:spMkLst>
        </pc:spChg>
        <pc:spChg chg="mod">
          <ac:chgData name="Administrativo" userId="c149b04e-7ae3-44b7-9ef7-2a6ee4bdca90" providerId="ADAL" clId="{7FBE56B4-5D45-4014-B584-197C03CCD44C}" dt="2025-06-25T16:46:45.387" v="20" actId="1036"/>
          <ac:spMkLst>
            <pc:docMk/>
            <pc:sldMk cId="333489542" sldId="369"/>
            <ac:spMk id="5" creationId="{2F2A06DE-E1E0-B566-253D-C6683CA4AB21}"/>
          </ac:spMkLst>
        </pc:spChg>
        <pc:spChg chg="mod">
          <ac:chgData name="Administrativo" userId="c149b04e-7ae3-44b7-9ef7-2a6ee4bdca90" providerId="ADAL" clId="{7FBE56B4-5D45-4014-B584-197C03CCD44C}" dt="2025-06-25T16:49:44.313" v="68" actId="20577"/>
          <ac:spMkLst>
            <pc:docMk/>
            <pc:sldMk cId="333489542" sldId="369"/>
            <ac:spMk id="8" creationId="{9E12CF1F-8226-C35D-EFAC-BF0F71D00E6A}"/>
          </ac:spMkLst>
        </pc:spChg>
        <pc:spChg chg="mod">
          <ac:chgData name="Administrativo" userId="c149b04e-7ae3-44b7-9ef7-2a6ee4bdca90" providerId="ADAL" clId="{7FBE56B4-5D45-4014-B584-197C03CCD44C}" dt="2025-06-25T16:48:54.928" v="38" actId="1076"/>
          <ac:spMkLst>
            <pc:docMk/>
            <pc:sldMk cId="333489542" sldId="369"/>
            <ac:spMk id="7170" creationId="{A6D01ADA-6B03-32C7-B5ED-9990E32107FA}"/>
          </ac:spMkLst>
        </pc:spChg>
      </pc:sldChg>
      <pc:sldChg chg="modTransition">
        <pc:chgData name="Administrativo" userId="c149b04e-7ae3-44b7-9ef7-2a6ee4bdca90" providerId="ADAL" clId="{7FBE56B4-5D45-4014-B584-197C03CCD44C}" dt="2025-06-25T19:09:01.523" v="69"/>
        <pc:sldMkLst>
          <pc:docMk/>
          <pc:sldMk cId="2294086046" sldId="376"/>
        </pc:sldMkLst>
      </pc:sldChg>
      <pc:sldChg chg="modSp mod">
        <pc:chgData name="Administrativo" userId="c149b04e-7ae3-44b7-9ef7-2a6ee4bdca90" providerId="ADAL" clId="{7FBE56B4-5D45-4014-B584-197C03CCD44C}" dt="2025-06-25T19:12:23.062" v="72" actId="20577"/>
        <pc:sldMkLst>
          <pc:docMk/>
          <pc:sldMk cId="4043934386" sldId="380"/>
        </pc:sldMkLst>
        <pc:spChg chg="mod">
          <ac:chgData name="Administrativo" userId="c149b04e-7ae3-44b7-9ef7-2a6ee4bdca90" providerId="ADAL" clId="{7FBE56B4-5D45-4014-B584-197C03CCD44C}" dt="2025-06-25T19:12:23.062" v="72" actId="20577"/>
          <ac:spMkLst>
            <pc:docMk/>
            <pc:sldMk cId="4043934386" sldId="380"/>
            <ac:spMk id="6147" creationId="{957D9692-1E5B-8CB2-AE09-5A8986DB31AA}"/>
          </ac:spMkLst>
        </pc:spChg>
      </pc:sldChg>
    </pc:docChg>
  </pc:docChgLst>
  <pc:docChgLst>
    <pc:chgData name="Administrativo" userId="c149b04e-7ae3-44b7-9ef7-2a6ee4bdca90" providerId="ADAL" clId="{0EA8EEF8-F89A-47B0-A58B-25E086671D9B}"/>
    <pc:docChg chg="custSel modSld">
      <pc:chgData name="Administrativo" userId="c149b04e-7ae3-44b7-9ef7-2a6ee4bdca90" providerId="ADAL" clId="{0EA8EEF8-F89A-47B0-A58B-25E086671D9B}" dt="2025-06-25T14:48:44.343" v="78"/>
      <pc:docMkLst>
        <pc:docMk/>
      </pc:docMkLst>
      <pc:sldChg chg="modSp mod">
        <pc:chgData name="Administrativo" userId="c149b04e-7ae3-44b7-9ef7-2a6ee4bdca90" providerId="ADAL" clId="{0EA8EEF8-F89A-47B0-A58B-25E086671D9B}" dt="2025-06-25T14:48:44.343" v="78"/>
        <pc:sldMkLst>
          <pc:docMk/>
          <pc:sldMk cId="0" sldId="354"/>
        </pc:sldMkLst>
        <pc:graphicFrameChg chg="mod">
          <ac:chgData name="Administrativo" userId="c149b04e-7ae3-44b7-9ef7-2a6ee4bdca90" providerId="ADAL" clId="{0EA8EEF8-F89A-47B0-A58B-25E086671D9B}" dt="2025-06-25T14:48:44.343" v="78"/>
          <ac:graphicFrameMkLst>
            <pc:docMk/>
            <pc:sldMk cId="0" sldId="354"/>
            <ac:graphicFrameMk id="2" creationId="{658AC3A3-FF37-2D98-0A7F-C65AFA6FE413}"/>
          </ac:graphicFrameMkLst>
        </pc:graphicFrameChg>
      </pc:sldChg>
      <pc:sldChg chg="addSp delSp modSp mod">
        <pc:chgData name="Administrativo" userId="c149b04e-7ae3-44b7-9ef7-2a6ee4bdca90" providerId="ADAL" clId="{0EA8EEF8-F89A-47B0-A58B-25E086671D9B}" dt="2025-06-25T14:41:15.182" v="73" actId="313"/>
        <pc:sldMkLst>
          <pc:docMk/>
          <pc:sldMk cId="0" sldId="362"/>
        </pc:sldMkLst>
        <pc:spChg chg="mod">
          <ac:chgData name="Administrativo" userId="c149b04e-7ae3-44b7-9ef7-2a6ee4bdca90" providerId="ADAL" clId="{0EA8EEF8-F89A-47B0-A58B-25E086671D9B}" dt="2025-06-25T14:29:16.960" v="51" actId="1076"/>
          <ac:spMkLst>
            <pc:docMk/>
            <pc:sldMk cId="0" sldId="362"/>
            <ac:spMk id="13" creationId="{FCF45B54-460E-3377-84B6-88B8344FA6DE}"/>
          </ac:spMkLst>
        </pc:spChg>
        <pc:graphicFrameChg chg="mod modGraphic">
          <ac:chgData name="Administrativo" userId="c149b04e-7ae3-44b7-9ef7-2a6ee4bdca90" providerId="ADAL" clId="{0EA8EEF8-F89A-47B0-A58B-25E086671D9B}" dt="2025-06-25T14:41:15.182" v="73" actId="313"/>
          <ac:graphicFrameMkLst>
            <pc:docMk/>
            <pc:sldMk cId="0" sldId="362"/>
            <ac:graphicFrameMk id="4" creationId="{00000000-0000-0000-0000-000000000000}"/>
          </ac:graphicFrameMkLst>
        </pc:graphicFrameChg>
        <pc:graphicFrameChg chg="add mod">
          <ac:chgData name="Administrativo" userId="c149b04e-7ae3-44b7-9ef7-2a6ee4bdca90" providerId="ADAL" clId="{0EA8EEF8-F89A-47B0-A58B-25E086671D9B}" dt="2025-06-25T14:30:00.927" v="61"/>
          <ac:graphicFrameMkLst>
            <pc:docMk/>
            <pc:sldMk cId="0" sldId="362"/>
            <ac:graphicFrameMk id="7" creationId="{2A48ECCF-6584-D871-DF71-A9AB41B59FA6}"/>
          </ac:graphicFrameMkLst>
        </pc:graphicFrameChg>
        <pc:graphicFrameChg chg="del mod">
          <ac:chgData name="Administrativo" userId="c149b04e-7ae3-44b7-9ef7-2a6ee4bdca90" providerId="ADAL" clId="{0EA8EEF8-F89A-47B0-A58B-25E086671D9B}" dt="2025-06-25T14:28:44.591" v="29" actId="478"/>
          <ac:graphicFrameMkLst>
            <pc:docMk/>
            <pc:sldMk cId="0" sldId="362"/>
            <ac:graphicFrameMk id="11" creationId="{D9D4BA4D-84B1-6E6D-A68C-F610527EAD5D}"/>
          </ac:graphicFrameMkLst>
        </pc:graphicFrameChg>
      </pc:sldChg>
      <pc:sldChg chg="modSp mod">
        <pc:chgData name="Administrativo" userId="c149b04e-7ae3-44b7-9ef7-2a6ee4bdca90" providerId="ADAL" clId="{0EA8EEF8-F89A-47B0-A58B-25E086671D9B}" dt="2025-06-25T14:36:42.613" v="64" actId="167"/>
        <pc:sldMkLst>
          <pc:docMk/>
          <pc:sldMk cId="1194265418" sldId="370"/>
        </pc:sldMkLst>
        <pc:picChg chg="mod ord">
          <ac:chgData name="Administrativo" userId="c149b04e-7ae3-44b7-9ef7-2a6ee4bdca90" providerId="ADAL" clId="{0EA8EEF8-F89A-47B0-A58B-25E086671D9B}" dt="2025-06-25T14:36:42.613" v="64" actId="167"/>
          <ac:picMkLst>
            <pc:docMk/>
            <pc:sldMk cId="1194265418" sldId="370"/>
            <ac:picMk id="8" creationId="{32F8824C-7E06-7025-1B01-96A08E72597A}"/>
          </ac:picMkLst>
        </pc:picChg>
      </pc:sldChg>
      <pc:sldChg chg="delSp mod">
        <pc:chgData name="Administrativo" userId="c149b04e-7ae3-44b7-9ef7-2a6ee4bdca90" providerId="ADAL" clId="{0EA8EEF8-F89A-47B0-A58B-25E086671D9B}" dt="2025-06-25T14:37:16.977" v="65" actId="478"/>
        <pc:sldMkLst>
          <pc:docMk/>
          <pc:sldMk cId="2294086046" sldId="376"/>
        </pc:sldMkLst>
        <pc:spChg chg="del">
          <ac:chgData name="Administrativo" userId="c149b04e-7ae3-44b7-9ef7-2a6ee4bdca90" providerId="ADAL" clId="{0EA8EEF8-F89A-47B0-A58B-25E086671D9B}" dt="2025-06-25T14:37:16.977" v="65" actId="478"/>
          <ac:spMkLst>
            <pc:docMk/>
            <pc:sldMk cId="2294086046" sldId="376"/>
            <ac:spMk id="12" creationId="{6913BFEE-8D79-5327-FFB6-2429C01441FD}"/>
          </ac:spMkLst>
        </pc:spChg>
      </pc:sldChg>
    </pc:docChg>
  </pc:docChgLst>
  <pc:docChgLst>
    <pc:chgData name="Administrativo" userId="c149b04e-7ae3-44b7-9ef7-2a6ee4bdca90" providerId="ADAL" clId="{83ADD413-79C8-429D-AC25-CE0EA2B45672}"/>
    <pc:docChg chg="undo redo custSel addSld delSld modSld">
      <pc:chgData name="Administrativo" userId="c149b04e-7ae3-44b7-9ef7-2a6ee4bdca90" providerId="ADAL" clId="{83ADD413-79C8-429D-AC25-CE0EA2B45672}" dt="2025-06-02T17:18:14.965" v="1802" actId="27918"/>
      <pc:docMkLst>
        <pc:docMk/>
      </pc:docMkLst>
      <pc:sldChg chg="modSp mod">
        <pc:chgData name="Administrativo" userId="c149b04e-7ae3-44b7-9ef7-2a6ee4bdca90" providerId="ADAL" clId="{83ADD413-79C8-429D-AC25-CE0EA2B45672}" dt="2025-05-23T12:16:07.999" v="221" actId="1076"/>
        <pc:sldMkLst>
          <pc:docMk/>
          <pc:sldMk cId="0" sldId="262"/>
        </pc:sldMkLst>
        <pc:spChg chg="mod">
          <ac:chgData name="Administrativo" userId="c149b04e-7ae3-44b7-9ef7-2a6ee4bdca90" providerId="ADAL" clId="{83ADD413-79C8-429D-AC25-CE0EA2B45672}" dt="2025-05-23T12:15:35.554" v="212" actId="20577"/>
          <ac:spMkLst>
            <pc:docMk/>
            <pc:sldMk cId="0" sldId="262"/>
            <ac:spMk id="10242" creationId="{543FDF48-F184-B156-A079-423D1A3423A0}"/>
          </ac:spMkLst>
        </pc:spChg>
        <pc:picChg chg="mod">
          <ac:chgData name="Administrativo" userId="c149b04e-7ae3-44b7-9ef7-2a6ee4bdca90" providerId="ADAL" clId="{83ADD413-79C8-429D-AC25-CE0EA2B45672}" dt="2025-05-23T12:16:07.999" v="221" actId="1076"/>
          <ac:picMkLst>
            <pc:docMk/>
            <pc:sldMk cId="0" sldId="262"/>
            <ac:picMk id="2050" creationId="{8EE68FB7-1306-2A60-DD26-B242E82D376E}"/>
          </ac:picMkLst>
        </pc:picChg>
      </pc:sldChg>
      <pc:sldChg chg="modSp mod">
        <pc:chgData name="Administrativo" userId="c149b04e-7ae3-44b7-9ef7-2a6ee4bdca90" providerId="ADAL" clId="{83ADD413-79C8-429D-AC25-CE0EA2B45672}" dt="2025-05-26T15:14:33.532" v="724" actId="20577"/>
        <pc:sldMkLst>
          <pc:docMk/>
          <pc:sldMk cId="0" sldId="264"/>
        </pc:sldMkLst>
        <pc:spChg chg="mod">
          <ac:chgData name="Administrativo" userId="c149b04e-7ae3-44b7-9ef7-2a6ee4bdca90" providerId="ADAL" clId="{83ADD413-79C8-429D-AC25-CE0EA2B45672}" dt="2025-05-26T15:14:33.532" v="724" actId="20577"/>
          <ac:spMkLst>
            <pc:docMk/>
            <pc:sldMk cId="0" sldId="264"/>
            <ac:spMk id="10" creationId="{2E99D66C-DF54-DAC3-80AA-1170F1B1951D}"/>
          </ac:spMkLst>
        </pc:spChg>
        <pc:spChg chg="mod">
          <ac:chgData name="Administrativo" userId="c149b04e-7ae3-44b7-9ef7-2a6ee4bdca90" providerId="ADAL" clId="{83ADD413-79C8-429D-AC25-CE0EA2B45672}" dt="2025-05-26T14:30:36.202" v="706" actId="20577"/>
          <ac:spMkLst>
            <pc:docMk/>
            <pc:sldMk cId="0" sldId="264"/>
            <ac:spMk id="16386" creationId="{BB1166C9-FDA9-0141-EF61-1D42026CBE68}"/>
          </ac:spMkLst>
        </pc:spChg>
      </pc:sldChg>
      <pc:sldChg chg="modSp mod">
        <pc:chgData name="Administrativo" userId="c149b04e-7ae3-44b7-9ef7-2a6ee4bdca90" providerId="ADAL" clId="{83ADD413-79C8-429D-AC25-CE0EA2B45672}" dt="2025-05-26T15:14:57.214" v="736" actId="20577"/>
        <pc:sldMkLst>
          <pc:docMk/>
          <pc:sldMk cId="0" sldId="265"/>
        </pc:sldMkLst>
        <pc:spChg chg="mod">
          <ac:chgData name="Administrativo" userId="c149b04e-7ae3-44b7-9ef7-2a6ee4bdca90" providerId="ADAL" clId="{83ADD413-79C8-429D-AC25-CE0EA2B45672}" dt="2025-05-26T15:14:57.214" v="736" actId="20577"/>
          <ac:spMkLst>
            <pc:docMk/>
            <pc:sldMk cId="0" sldId="265"/>
            <ac:spMk id="11" creationId="{69779E64-03E5-A0FE-FEF3-238854029C26}"/>
          </ac:spMkLst>
        </pc:spChg>
        <pc:spChg chg="mod">
          <ac:chgData name="Administrativo" userId="c149b04e-7ae3-44b7-9ef7-2a6ee4bdca90" providerId="ADAL" clId="{83ADD413-79C8-429D-AC25-CE0EA2B45672}" dt="2025-05-26T14:27:52.205" v="683" actId="20577"/>
          <ac:spMkLst>
            <pc:docMk/>
            <pc:sldMk cId="0" sldId="265"/>
            <ac:spMk id="17410" creationId="{14DDC6E1-3A26-30FE-C812-64A169FC1818}"/>
          </ac:spMkLst>
        </pc:spChg>
      </pc:sldChg>
      <pc:sldChg chg="modSp mod">
        <pc:chgData name="Administrativo" userId="c149b04e-7ae3-44b7-9ef7-2a6ee4bdca90" providerId="ADAL" clId="{83ADD413-79C8-429D-AC25-CE0EA2B45672}" dt="2025-05-26T14:27:20.337" v="675" actId="20577"/>
        <pc:sldMkLst>
          <pc:docMk/>
          <pc:sldMk cId="0" sldId="266"/>
        </pc:sldMkLst>
      </pc:sldChg>
      <pc:sldChg chg="modSp mod">
        <pc:chgData name="Administrativo" userId="c149b04e-7ae3-44b7-9ef7-2a6ee4bdca90" providerId="ADAL" clId="{83ADD413-79C8-429D-AC25-CE0EA2B45672}" dt="2025-05-27T18:41:23.985" v="1226" actId="20577"/>
        <pc:sldMkLst>
          <pc:docMk/>
          <pc:sldMk cId="0" sldId="267"/>
        </pc:sldMkLst>
        <pc:spChg chg="mod">
          <ac:chgData name="Administrativo" userId="c149b04e-7ae3-44b7-9ef7-2a6ee4bdca90" providerId="ADAL" clId="{83ADD413-79C8-429D-AC25-CE0EA2B45672}" dt="2025-05-27T18:41:23.985" v="1226" actId="20577"/>
          <ac:spMkLst>
            <pc:docMk/>
            <pc:sldMk cId="0" sldId="267"/>
            <ac:spMk id="19458" creationId="{D2A18DA1-FA06-B0D8-6333-FE90719ACDDB}"/>
          </ac:spMkLst>
        </pc:spChg>
        <pc:picChg chg="mod">
          <ac:chgData name="Administrativo" userId="c149b04e-7ae3-44b7-9ef7-2a6ee4bdca90" providerId="ADAL" clId="{83ADD413-79C8-429D-AC25-CE0EA2B45672}" dt="2025-05-27T16:20:45.178" v="1033" actId="1076"/>
          <ac:picMkLst>
            <pc:docMk/>
            <pc:sldMk cId="0" sldId="267"/>
            <ac:picMk id="6148" creationId="{FD4EC0BA-F446-BD6E-2FC1-597290F794BD}"/>
          </ac:picMkLst>
        </pc:picChg>
      </pc:sldChg>
      <pc:sldChg chg="modSp mod">
        <pc:chgData name="Administrativo" userId="c149b04e-7ae3-44b7-9ef7-2a6ee4bdca90" providerId="ADAL" clId="{83ADD413-79C8-429D-AC25-CE0EA2B45672}" dt="2025-05-27T14:12:46.539" v="863" actId="20577"/>
        <pc:sldMkLst>
          <pc:docMk/>
          <pc:sldMk cId="0" sldId="268"/>
        </pc:sldMkLst>
        <pc:spChg chg="mod">
          <ac:chgData name="Administrativo" userId="c149b04e-7ae3-44b7-9ef7-2a6ee4bdca90" providerId="ADAL" clId="{83ADD413-79C8-429D-AC25-CE0EA2B45672}" dt="2025-05-27T14:12:46.539" v="863" actId="20577"/>
          <ac:spMkLst>
            <pc:docMk/>
            <pc:sldMk cId="0" sldId="268"/>
            <ac:spMk id="22531" creationId="{BC9FA6F5-76EC-DCA0-B445-031FD8271A70}"/>
          </ac:spMkLst>
        </pc:spChg>
      </pc:sldChg>
      <pc:sldChg chg="addSp modSp mod">
        <pc:chgData name="Administrativo" userId="c149b04e-7ae3-44b7-9ef7-2a6ee4bdca90" providerId="ADAL" clId="{83ADD413-79C8-429D-AC25-CE0EA2B45672}" dt="2025-05-29T16:30:21.471" v="1789" actId="20577"/>
        <pc:sldMkLst>
          <pc:docMk/>
          <pc:sldMk cId="0" sldId="291"/>
        </pc:sldMkLst>
        <pc:spChg chg="mod">
          <ac:chgData name="Administrativo" userId="c149b04e-7ae3-44b7-9ef7-2a6ee4bdca90" providerId="ADAL" clId="{83ADD413-79C8-429D-AC25-CE0EA2B45672}" dt="2025-05-28T13:53:49.558" v="1371" actId="20577"/>
          <ac:spMkLst>
            <pc:docMk/>
            <pc:sldMk cId="0" sldId="291"/>
            <ac:spMk id="3" creationId="{7BBF3502-3169-2278-354E-3DE5C7775ADC}"/>
          </ac:spMkLst>
        </pc:spChg>
        <pc:spChg chg="mod">
          <ac:chgData name="Administrativo" userId="c149b04e-7ae3-44b7-9ef7-2a6ee4bdca90" providerId="ADAL" clId="{83ADD413-79C8-429D-AC25-CE0EA2B45672}" dt="2025-05-29T14:19:33.845" v="1772" actId="20577"/>
          <ac:spMkLst>
            <pc:docMk/>
            <pc:sldMk cId="0" sldId="291"/>
            <ac:spMk id="8" creationId="{1D39D6F4-44BE-E846-5ACA-9B26E48CDDD0}"/>
          </ac:spMkLst>
        </pc:spChg>
        <pc:spChg chg="mod">
          <ac:chgData name="Administrativo" userId="c149b04e-7ae3-44b7-9ef7-2a6ee4bdca90" providerId="ADAL" clId="{83ADD413-79C8-429D-AC25-CE0EA2B45672}" dt="2025-05-29T16:30:21.471" v="1789" actId="20577"/>
          <ac:spMkLst>
            <pc:docMk/>
            <pc:sldMk cId="0" sldId="291"/>
            <ac:spMk id="11" creationId="{3C0B63B6-2F88-55AC-A9C4-132F2CA6DE20}"/>
          </ac:spMkLst>
        </pc:spChg>
        <pc:graphicFrameChg chg="add mod">
          <ac:chgData name="Administrativo" userId="c149b04e-7ae3-44b7-9ef7-2a6ee4bdca90" providerId="ADAL" clId="{83ADD413-79C8-429D-AC25-CE0EA2B45672}" dt="2025-05-29T13:31:36.750" v="1657"/>
          <ac:graphicFrameMkLst>
            <pc:docMk/>
            <pc:sldMk cId="0" sldId="291"/>
            <ac:graphicFrameMk id="6" creationId="{322972A1-85F2-F596-3A15-268C79B89B98}"/>
          </ac:graphicFrameMkLst>
        </pc:graphicFrameChg>
      </pc:sldChg>
      <pc:sldChg chg="modSp mod">
        <pc:chgData name="Administrativo" userId="c149b04e-7ae3-44b7-9ef7-2a6ee4bdca90" providerId="ADAL" clId="{83ADD413-79C8-429D-AC25-CE0EA2B45672}" dt="2025-05-27T14:13:31.949" v="937" actId="20577"/>
        <pc:sldMkLst>
          <pc:docMk/>
          <pc:sldMk cId="0" sldId="308"/>
        </pc:sldMkLst>
        <pc:spChg chg="mod">
          <ac:chgData name="Administrativo" userId="c149b04e-7ae3-44b7-9ef7-2a6ee4bdca90" providerId="ADAL" clId="{83ADD413-79C8-429D-AC25-CE0EA2B45672}" dt="2025-05-27T14:13:31.949" v="937" actId="20577"/>
          <ac:spMkLst>
            <pc:docMk/>
            <pc:sldMk cId="0" sldId="308"/>
            <ac:spMk id="21507" creationId="{B535D674-D72F-1D62-A306-D89485384B10}"/>
          </ac:spMkLst>
        </pc:spChg>
      </pc:sldChg>
      <pc:sldChg chg="addSp delSp modSp add del mod">
        <pc:chgData name="Administrativo" userId="c149b04e-7ae3-44b7-9ef7-2a6ee4bdca90" providerId="ADAL" clId="{83ADD413-79C8-429D-AC25-CE0EA2B45672}" dt="2025-05-27T18:41:43.068" v="1229"/>
        <pc:sldMkLst>
          <pc:docMk/>
          <pc:sldMk cId="0" sldId="313"/>
        </pc:sldMkLst>
        <pc:graphicFrameChg chg="add mod">
          <ac:chgData name="Administrativo" userId="c149b04e-7ae3-44b7-9ef7-2a6ee4bdca90" providerId="ADAL" clId="{83ADD413-79C8-429D-AC25-CE0EA2B45672}" dt="2025-05-27T18:41:43.068" v="1229"/>
          <ac:graphicFrameMkLst>
            <pc:docMk/>
            <pc:sldMk cId="0" sldId="313"/>
            <ac:graphicFrameMk id="7" creationId="{A4CCF041-5C50-4671-C24C-D7317B0F47AB}"/>
          </ac:graphicFrameMkLst>
        </pc:graphicFrameChg>
      </pc:sldChg>
      <pc:sldChg chg="addSp delSp modSp mod">
        <pc:chgData name="Administrativo" userId="c149b04e-7ae3-44b7-9ef7-2a6ee4bdca90" providerId="ADAL" clId="{83ADD413-79C8-429D-AC25-CE0EA2B45672}" dt="2025-06-02T17:18:14.965" v="1802" actId="27918"/>
        <pc:sldMkLst>
          <pc:docMk/>
          <pc:sldMk cId="0" sldId="346"/>
        </pc:sldMkLst>
      </pc:sldChg>
      <pc:sldChg chg="modSp mod">
        <pc:chgData name="Administrativo" userId="c149b04e-7ae3-44b7-9ef7-2a6ee4bdca90" providerId="ADAL" clId="{83ADD413-79C8-429D-AC25-CE0EA2B45672}" dt="2025-05-23T12:13:33.102" v="183" actId="20577"/>
        <pc:sldMkLst>
          <pc:docMk/>
          <pc:sldMk cId="0" sldId="353"/>
        </pc:sldMkLst>
        <pc:spChg chg="mod">
          <ac:chgData name="Administrativo" userId="c149b04e-7ae3-44b7-9ef7-2a6ee4bdca90" providerId="ADAL" clId="{83ADD413-79C8-429D-AC25-CE0EA2B45672}" dt="2025-05-22T16:00:55.442" v="1" actId="20577"/>
          <ac:spMkLst>
            <pc:docMk/>
            <pc:sldMk cId="0" sldId="353"/>
            <ac:spMk id="4099" creationId="{83B4CE07-78F6-3C69-7923-86BDB81903F2}"/>
          </ac:spMkLst>
        </pc:spChg>
        <pc:graphicFrameChg chg="mod">
          <ac:chgData name="Administrativo" userId="c149b04e-7ae3-44b7-9ef7-2a6ee4bdca90" providerId="ADAL" clId="{83ADD413-79C8-429D-AC25-CE0EA2B45672}" dt="2025-05-23T12:13:33.102" v="183" actId="20577"/>
          <ac:graphicFrameMkLst>
            <pc:docMk/>
            <pc:sldMk cId="0" sldId="353"/>
            <ac:graphicFrameMk id="3" creationId="{4D84EB8A-B9D3-99CA-E8DD-7C3B89D2EBC6}"/>
          </ac:graphicFrameMkLst>
        </pc:graphicFrameChg>
      </pc:sldChg>
      <pc:sldChg chg="modSp mod">
        <pc:chgData name="Administrativo" userId="c149b04e-7ae3-44b7-9ef7-2a6ee4bdca90" providerId="ADAL" clId="{83ADD413-79C8-429D-AC25-CE0EA2B45672}" dt="2025-05-23T12:08:05.562" v="131" actId="20577"/>
        <pc:sldMkLst>
          <pc:docMk/>
          <pc:sldMk cId="0" sldId="354"/>
        </pc:sldMkLst>
        <pc:spChg chg="mod">
          <ac:chgData name="Administrativo" userId="c149b04e-7ae3-44b7-9ef7-2a6ee4bdca90" providerId="ADAL" clId="{83ADD413-79C8-429D-AC25-CE0EA2B45672}" dt="2025-05-22T16:06:13.192" v="4" actId="20577"/>
          <ac:spMkLst>
            <pc:docMk/>
            <pc:sldMk cId="0" sldId="354"/>
            <ac:spMk id="5123" creationId="{BB9AC710-A560-40C5-40A1-2DD606195066}"/>
          </ac:spMkLst>
        </pc:spChg>
        <pc:graphicFrameChg chg="mod">
          <ac:chgData name="Administrativo" userId="c149b04e-7ae3-44b7-9ef7-2a6ee4bdca90" providerId="ADAL" clId="{83ADD413-79C8-429D-AC25-CE0EA2B45672}" dt="2025-05-23T12:08:05.562" v="131" actId="20577"/>
          <ac:graphicFrameMkLst>
            <pc:docMk/>
            <pc:sldMk cId="0" sldId="354"/>
            <ac:graphicFrameMk id="2" creationId="{658AC3A3-FF37-2D98-0A7F-C65AFA6FE413}"/>
          </ac:graphicFrameMkLst>
        </pc:graphicFrameChg>
      </pc:sldChg>
      <pc:sldChg chg="addSp delSp modSp mod">
        <pc:chgData name="Administrativo" userId="c149b04e-7ae3-44b7-9ef7-2a6ee4bdca90" providerId="ADAL" clId="{83ADD413-79C8-429D-AC25-CE0EA2B45672}" dt="2025-05-26T14:13:00.485" v="546" actId="20577"/>
        <pc:sldMkLst>
          <pc:docMk/>
          <pc:sldMk cId="0" sldId="357"/>
        </pc:sldMkLst>
        <pc:graphicFrameChg chg="mod">
          <ac:chgData name="Administrativo" userId="c149b04e-7ae3-44b7-9ef7-2a6ee4bdca90" providerId="ADAL" clId="{83ADD413-79C8-429D-AC25-CE0EA2B45672}" dt="2025-05-26T13:20:31.236" v="508"/>
          <ac:graphicFrameMkLst>
            <pc:docMk/>
            <pc:sldMk cId="0" sldId="357"/>
            <ac:graphicFrameMk id="2" creationId="{1676AA99-EE6C-BB9F-D51C-6C7F31A88B58}"/>
          </ac:graphicFrameMkLst>
        </pc:graphicFrameChg>
        <pc:graphicFrameChg chg="add mod">
          <ac:chgData name="Administrativo" userId="c149b04e-7ae3-44b7-9ef7-2a6ee4bdca90" providerId="ADAL" clId="{83ADD413-79C8-429D-AC25-CE0EA2B45672}" dt="2025-05-26T14:13:00.485" v="546" actId="20577"/>
          <ac:graphicFrameMkLst>
            <pc:docMk/>
            <pc:sldMk cId="0" sldId="357"/>
            <ac:graphicFrameMk id="5" creationId="{2864BB18-F0A4-0651-4852-23CC3BC9C652}"/>
          </ac:graphicFrameMkLst>
        </pc:graphicFrameChg>
      </pc:sldChg>
      <pc:sldChg chg="addSp delSp modSp mod">
        <pc:chgData name="Administrativo" userId="c149b04e-7ae3-44b7-9ef7-2a6ee4bdca90" providerId="ADAL" clId="{83ADD413-79C8-429D-AC25-CE0EA2B45672}" dt="2025-05-23T13:43:20.161" v="507" actId="1076"/>
        <pc:sldMkLst>
          <pc:docMk/>
          <pc:sldMk cId="0" sldId="358"/>
        </pc:sldMkLst>
        <pc:spChg chg="add mod">
          <ac:chgData name="Administrativo" userId="c149b04e-7ae3-44b7-9ef7-2a6ee4bdca90" providerId="ADAL" clId="{83ADD413-79C8-429D-AC25-CE0EA2B45672}" dt="2025-05-23T13:43:20.161" v="507" actId="1076"/>
          <ac:spMkLst>
            <pc:docMk/>
            <pc:sldMk cId="0" sldId="358"/>
            <ac:spMk id="10" creationId="{F96C73B5-458D-EFD8-E3FE-876800706E04}"/>
          </ac:spMkLst>
        </pc:spChg>
        <pc:graphicFrameChg chg="mod">
          <ac:chgData name="Administrativo" userId="c149b04e-7ae3-44b7-9ef7-2a6ee4bdca90" providerId="ADAL" clId="{83ADD413-79C8-429D-AC25-CE0EA2B45672}" dt="2025-05-23T13:13:11.576" v="245"/>
          <ac:graphicFrameMkLst>
            <pc:docMk/>
            <pc:sldMk cId="0" sldId="358"/>
            <ac:graphicFrameMk id="2" creationId="{38F67BAA-4FF4-5712-7F23-4BA2614B36AA}"/>
          </ac:graphicFrameMkLst>
        </pc:graphicFrameChg>
        <pc:graphicFrameChg chg="add del mod">
          <ac:chgData name="Administrativo" userId="c149b04e-7ae3-44b7-9ef7-2a6ee4bdca90" providerId="ADAL" clId="{83ADD413-79C8-429D-AC25-CE0EA2B45672}" dt="2025-05-23T13:32:40.664" v="414" actId="478"/>
          <ac:graphicFrameMkLst>
            <pc:docMk/>
            <pc:sldMk cId="0" sldId="358"/>
            <ac:graphicFrameMk id="9" creationId="{167FBF1B-6BA8-7C71-FB4C-2619A9A23F0D}"/>
          </ac:graphicFrameMkLst>
        </pc:graphicFrameChg>
      </pc:sldChg>
      <pc:sldChg chg="addSp delSp modSp mod">
        <pc:chgData name="Administrativo" userId="c149b04e-7ae3-44b7-9ef7-2a6ee4bdca90" providerId="ADAL" clId="{83ADD413-79C8-429D-AC25-CE0EA2B45672}" dt="2025-05-29T16:28:08.510" v="1775"/>
        <pc:sldMkLst>
          <pc:docMk/>
          <pc:sldMk cId="0" sldId="362"/>
        </pc:sldMkLst>
      </pc:sldChg>
      <pc:sldChg chg="modSp mod">
        <pc:chgData name="Administrativo" userId="c149b04e-7ae3-44b7-9ef7-2a6ee4bdca90" providerId="ADAL" clId="{83ADD413-79C8-429D-AC25-CE0EA2B45672}" dt="2025-05-26T14:25:39.519" v="665" actId="20577"/>
        <pc:sldMkLst>
          <pc:docMk/>
          <pc:sldMk cId="943228275" sldId="363"/>
        </pc:sldMkLst>
        <pc:spChg chg="mod">
          <ac:chgData name="Administrativo" userId="c149b04e-7ae3-44b7-9ef7-2a6ee4bdca90" providerId="ADAL" clId="{83ADD413-79C8-429D-AC25-CE0EA2B45672}" dt="2025-05-26T14:25:39.519" v="665" actId="20577"/>
          <ac:spMkLst>
            <pc:docMk/>
            <pc:sldMk cId="943228275" sldId="363"/>
            <ac:spMk id="4" creationId="{2428180B-DC10-F5BA-D20C-2B1072383727}"/>
          </ac:spMkLst>
        </pc:spChg>
      </pc:sldChg>
      <pc:sldChg chg="addSp delSp modSp mod">
        <pc:chgData name="Administrativo" userId="c149b04e-7ae3-44b7-9ef7-2a6ee4bdca90" providerId="ADAL" clId="{83ADD413-79C8-429D-AC25-CE0EA2B45672}" dt="2025-05-29T13:20:38.452" v="1643" actId="20577"/>
        <pc:sldMkLst>
          <pc:docMk/>
          <pc:sldMk cId="3557814295" sldId="368"/>
        </pc:sldMkLst>
        <pc:spChg chg="mod">
          <ac:chgData name="Administrativo" userId="c149b04e-7ae3-44b7-9ef7-2a6ee4bdca90" providerId="ADAL" clId="{83ADD413-79C8-429D-AC25-CE0EA2B45672}" dt="2025-05-28T18:18:50.399" v="1507" actId="20577"/>
          <ac:spMkLst>
            <pc:docMk/>
            <pc:sldMk cId="3557814295" sldId="368"/>
            <ac:spMk id="6" creationId="{8A92EBE7-30B5-6AE4-8257-038CDFE1ACBF}"/>
          </ac:spMkLst>
        </pc:spChg>
        <pc:spChg chg="mod">
          <ac:chgData name="Administrativo" userId="c149b04e-7ae3-44b7-9ef7-2a6ee4bdca90" providerId="ADAL" clId="{83ADD413-79C8-429D-AC25-CE0EA2B45672}" dt="2025-05-29T13:20:38.452" v="1643" actId="20577"/>
          <ac:spMkLst>
            <pc:docMk/>
            <pc:sldMk cId="3557814295" sldId="368"/>
            <ac:spMk id="7" creationId="{455AD0BE-BE0B-FE98-368B-F9D9CB23CFCC}"/>
          </ac:spMkLst>
        </pc:spChg>
        <pc:picChg chg="add mod">
          <ac:chgData name="Administrativo" userId="c149b04e-7ae3-44b7-9ef7-2a6ee4bdca90" providerId="ADAL" clId="{83ADD413-79C8-429D-AC25-CE0EA2B45672}" dt="2025-05-29T13:14:07.179" v="1630" actId="14100"/>
          <ac:picMkLst>
            <pc:docMk/>
            <pc:sldMk cId="3557814295" sldId="368"/>
            <ac:picMk id="9" creationId="{289D26DB-9B74-7C9F-7842-25B63500085E}"/>
          </ac:picMkLst>
        </pc:picChg>
        <pc:picChg chg="mod">
          <ac:chgData name="Administrativo" userId="c149b04e-7ae3-44b7-9ef7-2a6ee4bdca90" providerId="ADAL" clId="{83ADD413-79C8-429D-AC25-CE0EA2B45672}" dt="2025-05-29T13:13:35.921" v="1625" actId="1076"/>
          <ac:picMkLst>
            <pc:docMk/>
            <pc:sldMk cId="3557814295" sldId="368"/>
            <ac:picMk id="10" creationId="{85AAC166-1645-BBDB-FA04-54C61F1DEDCB}"/>
          </ac:picMkLst>
        </pc:picChg>
      </pc:sldChg>
      <pc:sldChg chg="modSp mod">
        <pc:chgData name="Administrativo" userId="c149b04e-7ae3-44b7-9ef7-2a6ee4bdca90" providerId="ADAL" clId="{83ADD413-79C8-429D-AC25-CE0EA2B45672}" dt="2025-05-29T13:59:33.930" v="1761"/>
        <pc:sldMkLst>
          <pc:docMk/>
          <pc:sldMk cId="333489542" sldId="369"/>
        </pc:sldMkLst>
        <pc:spChg chg="mod">
          <ac:chgData name="Administrativo" userId="c149b04e-7ae3-44b7-9ef7-2a6ee4bdca90" providerId="ADAL" clId="{83ADD413-79C8-429D-AC25-CE0EA2B45672}" dt="2025-05-29T13:59:33.930" v="1761"/>
          <ac:spMkLst>
            <pc:docMk/>
            <pc:sldMk cId="333489542" sldId="369"/>
            <ac:spMk id="2" creationId="{B45315B4-0F93-95CF-5500-154A2C6A4A20}"/>
          </ac:spMkLst>
        </pc:spChg>
        <pc:spChg chg="mod">
          <ac:chgData name="Administrativo" userId="c149b04e-7ae3-44b7-9ef7-2a6ee4bdca90" providerId="ADAL" clId="{83ADD413-79C8-429D-AC25-CE0EA2B45672}" dt="2025-05-29T13:59:26.212" v="1748" actId="1076"/>
          <ac:spMkLst>
            <pc:docMk/>
            <pc:sldMk cId="333489542" sldId="369"/>
            <ac:spMk id="4" creationId="{92D720F5-1D7E-18D6-35BE-1C49FA80D21D}"/>
          </ac:spMkLst>
        </pc:spChg>
        <pc:spChg chg="mod">
          <ac:chgData name="Administrativo" userId="c149b04e-7ae3-44b7-9ef7-2a6ee4bdca90" providerId="ADAL" clId="{83ADD413-79C8-429D-AC25-CE0EA2B45672}" dt="2025-05-29T13:59:26.587" v="1749" actId="1076"/>
          <ac:spMkLst>
            <pc:docMk/>
            <pc:sldMk cId="333489542" sldId="369"/>
            <ac:spMk id="6" creationId="{B0AF3E0F-6EB8-9017-9C5F-4A6D570AFEC0}"/>
          </ac:spMkLst>
        </pc:spChg>
        <pc:spChg chg="mod">
          <ac:chgData name="Administrativo" userId="c149b04e-7ae3-44b7-9ef7-2a6ee4bdca90" providerId="ADAL" clId="{83ADD413-79C8-429D-AC25-CE0EA2B45672}" dt="2025-05-29T13:59:24.728" v="1745" actId="1076"/>
          <ac:spMkLst>
            <pc:docMk/>
            <pc:sldMk cId="333489542" sldId="369"/>
            <ac:spMk id="8" creationId="{9E12CF1F-8226-C35D-EFAC-BF0F71D00E6A}"/>
          </ac:spMkLst>
        </pc:spChg>
      </pc:sldChg>
      <pc:sldChg chg="modSp mod">
        <pc:chgData name="Administrativo" userId="c149b04e-7ae3-44b7-9ef7-2a6ee4bdca90" providerId="ADAL" clId="{83ADD413-79C8-429D-AC25-CE0EA2B45672}" dt="2025-05-27T16:06:47.898" v="1016" actId="166"/>
        <pc:sldMkLst>
          <pc:docMk/>
          <pc:sldMk cId="1194265418" sldId="370"/>
        </pc:sldMkLst>
        <pc:picChg chg="mod">
          <ac:chgData name="Administrativo" userId="c149b04e-7ae3-44b7-9ef7-2a6ee4bdca90" providerId="ADAL" clId="{83ADD413-79C8-429D-AC25-CE0EA2B45672}" dt="2025-05-27T16:06:47.898" v="1016" actId="166"/>
          <ac:picMkLst>
            <pc:docMk/>
            <pc:sldMk cId="1194265418" sldId="370"/>
            <ac:picMk id="2" creationId="{ED04669A-6760-9B21-ED62-1C5C2993A215}"/>
          </ac:picMkLst>
        </pc:picChg>
        <pc:picChg chg="mod">
          <ac:chgData name="Administrativo" userId="c149b04e-7ae3-44b7-9ef7-2a6ee4bdca90" providerId="ADAL" clId="{83ADD413-79C8-429D-AC25-CE0EA2B45672}" dt="2025-05-27T16:06:44.029" v="1015" actId="1076"/>
          <ac:picMkLst>
            <pc:docMk/>
            <pc:sldMk cId="1194265418" sldId="370"/>
            <ac:picMk id="8" creationId="{32F8824C-7E06-7025-1B01-96A08E72597A}"/>
          </ac:picMkLst>
        </pc:picChg>
        <pc:picChg chg="ord">
          <ac:chgData name="Administrativo" userId="c149b04e-7ae3-44b7-9ef7-2a6ee4bdca90" providerId="ADAL" clId="{83ADD413-79C8-429D-AC25-CE0EA2B45672}" dt="2025-05-27T16:06:29.280" v="1014" actId="166"/>
          <ac:picMkLst>
            <pc:docMk/>
            <pc:sldMk cId="1194265418" sldId="370"/>
            <ac:picMk id="9" creationId="{CFA198B9-BC42-05A3-6325-3890C8F0D869}"/>
          </ac:picMkLst>
        </pc:picChg>
      </pc:sldChg>
      <pc:sldChg chg="modSp mod">
        <pc:chgData name="Administrativo" userId="c149b04e-7ae3-44b7-9ef7-2a6ee4bdca90" providerId="ADAL" clId="{83ADD413-79C8-429D-AC25-CE0EA2B45672}" dt="2025-05-27T16:06:02.099" v="1006" actId="20577"/>
        <pc:sldMkLst>
          <pc:docMk/>
          <pc:sldMk cId="2210508832" sldId="374"/>
        </pc:sldMkLst>
        <pc:spChg chg="mod">
          <ac:chgData name="Administrativo" userId="c149b04e-7ae3-44b7-9ef7-2a6ee4bdca90" providerId="ADAL" clId="{83ADD413-79C8-429D-AC25-CE0EA2B45672}" dt="2025-05-27T16:06:02.099" v="1006" actId="20577"/>
          <ac:spMkLst>
            <pc:docMk/>
            <pc:sldMk cId="2210508832" sldId="374"/>
            <ac:spMk id="7173" creationId="{A1925981-CA8F-7232-6029-3CB39C660A7C}"/>
          </ac:spMkLst>
        </pc:spChg>
      </pc:sldChg>
      <pc:sldChg chg="modSp mod">
        <pc:chgData name="Administrativo" userId="c149b04e-7ae3-44b7-9ef7-2a6ee4bdca90" providerId="ADAL" clId="{83ADD413-79C8-429D-AC25-CE0EA2B45672}" dt="2025-05-26T14:19:01.702" v="625" actId="14100"/>
        <pc:sldMkLst>
          <pc:docMk/>
          <pc:sldMk cId="3841937349" sldId="379"/>
        </pc:sldMkLst>
        <pc:spChg chg="mod">
          <ac:chgData name="Administrativo" userId="c149b04e-7ae3-44b7-9ef7-2a6ee4bdca90" providerId="ADAL" clId="{83ADD413-79C8-429D-AC25-CE0EA2B45672}" dt="2025-05-26T14:19:01.702" v="625" actId="14100"/>
          <ac:spMkLst>
            <pc:docMk/>
            <pc:sldMk cId="3841937349" sldId="379"/>
            <ac:spMk id="10242" creationId="{543FDF48-F184-B156-A079-423D1A3423A0}"/>
          </ac:spMkLst>
        </pc:spChg>
      </pc:sldChg>
      <pc:sldChg chg="modSp mod">
        <pc:chgData name="Administrativo" userId="c149b04e-7ae3-44b7-9ef7-2a6ee4bdca90" providerId="ADAL" clId="{83ADD413-79C8-429D-AC25-CE0EA2B45672}" dt="2025-05-29T14:20:56.458" v="1774"/>
        <pc:sldMkLst>
          <pc:docMk/>
          <pc:sldMk cId="4043934386" sldId="380"/>
        </pc:sldMkLst>
        <pc:spChg chg="mod">
          <ac:chgData name="Administrativo" userId="c149b04e-7ae3-44b7-9ef7-2a6ee4bdca90" providerId="ADAL" clId="{83ADD413-79C8-429D-AC25-CE0EA2B45672}" dt="2025-05-22T16:12:42.992" v="19" actId="1076"/>
          <ac:spMkLst>
            <pc:docMk/>
            <pc:sldMk cId="4043934386" sldId="380"/>
            <ac:spMk id="14" creationId="{421E9BB9-373A-9373-7182-FFA9B6B6852C}"/>
          </ac:spMkLst>
        </pc:spChg>
        <pc:spChg chg="mod">
          <ac:chgData name="Administrativo" userId="c149b04e-7ae3-44b7-9ef7-2a6ee4bdca90" providerId="ADAL" clId="{83ADD413-79C8-429D-AC25-CE0EA2B45672}" dt="2025-05-22T16:12:46.962" v="21" actId="20577"/>
          <ac:spMkLst>
            <pc:docMk/>
            <pc:sldMk cId="4043934386" sldId="380"/>
            <ac:spMk id="6151" creationId="{8952A643-DE5E-3747-6146-4C1B131920A2}"/>
          </ac:spMkLst>
        </pc:spChg>
        <pc:spChg chg="mod">
          <ac:chgData name="Administrativo" userId="c149b04e-7ae3-44b7-9ef7-2a6ee4bdca90" providerId="ADAL" clId="{83ADD413-79C8-429D-AC25-CE0EA2B45672}" dt="2025-05-22T16:13:34.522" v="31" actId="20577"/>
          <ac:spMkLst>
            <pc:docMk/>
            <pc:sldMk cId="4043934386" sldId="380"/>
            <ac:spMk id="6155" creationId="{5779331A-7AD2-F489-55CE-C81883D109A5}"/>
          </ac:spMkLst>
        </pc:spChg>
        <pc:graphicFrameChg chg="mod">
          <ac:chgData name="Administrativo" userId="c149b04e-7ae3-44b7-9ef7-2a6ee4bdca90" providerId="ADAL" clId="{83ADD413-79C8-429D-AC25-CE0EA2B45672}" dt="2025-05-22T16:13:30.482" v="29" actId="1076"/>
          <ac:graphicFrameMkLst>
            <pc:docMk/>
            <pc:sldMk cId="4043934386" sldId="380"/>
            <ac:graphicFrameMk id="3" creationId="{A6D86273-88BC-6DD0-6533-5DC38DA2181E}"/>
          </ac:graphicFrameMkLst>
        </pc:graphicFrameChg>
        <pc:graphicFrameChg chg="mod">
          <ac:chgData name="Administrativo" userId="c149b04e-7ae3-44b7-9ef7-2a6ee4bdca90" providerId="ADAL" clId="{83ADD413-79C8-429D-AC25-CE0EA2B45672}" dt="2025-05-29T14:20:56.458" v="1774"/>
          <ac:graphicFrameMkLst>
            <pc:docMk/>
            <pc:sldMk cId="4043934386" sldId="380"/>
            <ac:graphicFrameMk id="6156" creationId="{6012B11B-8596-1472-5EAC-1EB36B4B757A}"/>
          </ac:graphicFrameMkLst>
        </pc:graphicFrameChg>
        <pc:picChg chg="mod">
          <ac:chgData name="Administrativo" userId="c149b04e-7ae3-44b7-9ef7-2a6ee4bdca90" providerId="ADAL" clId="{83ADD413-79C8-429D-AC25-CE0EA2B45672}" dt="2025-05-29T14:20:42.778" v="1773" actId="14826"/>
          <ac:picMkLst>
            <pc:docMk/>
            <pc:sldMk cId="4043934386" sldId="380"/>
            <ac:picMk id="9" creationId="{61E49845-5E8E-15F2-DC92-47CEF95C1875}"/>
          </ac:picMkLst>
        </pc:picChg>
      </pc:sldChg>
      <pc:sldChg chg="modSp mod">
        <pc:chgData name="Administrativo" userId="c149b04e-7ae3-44b7-9ef7-2a6ee4bdca90" providerId="ADAL" clId="{83ADD413-79C8-429D-AC25-CE0EA2B45672}" dt="2025-05-26T16:39:34.762" v="737"/>
        <pc:sldMkLst>
          <pc:docMk/>
          <pc:sldMk cId="4232900246" sldId="381"/>
        </pc:sldMkLst>
        <pc:graphicFrameChg chg="mod">
          <ac:chgData name="Administrativo" userId="c149b04e-7ae3-44b7-9ef7-2a6ee4bdca90" providerId="ADAL" clId="{83ADD413-79C8-429D-AC25-CE0EA2B45672}" dt="2025-05-26T16:39:34.762" v="737"/>
          <ac:graphicFrameMkLst>
            <pc:docMk/>
            <pc:sldMk cId="4232900246" sldId="381"/>
            <ac:graphicFrameMk id="2" creationId="{4BB92416-8E6D-CD2B-AA2F-CAAE41D7D91C}"/>
          </ac:graphicFrameMkLst>
        </pc:graphicFrameChg>
      </pc:sldChg>
      <pc:sldChg chg="modSp mod">
        <pc:chgData name="Administrativo" userId="c149b04e-7ae3-44b7-9ef7-2a6ee4bdca90" providerId="ADAL" clId="{83ADD413-79C8-429D-AC25-CE0EA2B45672}" dt="2025-05-27T16:08:14.649" v="1017" actId="1076"/>
        <pc:sldMkLst>
          <pc:docMk/>
          <pc:sldMk cId="3679317785" sldId="382"/>
        </pc:sldMkLst>
      </pc:sldChg>
    </pc:docChg>
  </pc:docChgLst>
  <pc:docChgLst>
    <pc:chgData name="Administrativo" userId="c149b04e-7ae3-44b7-9ef7-2a6ee4bdca90" providerId="ADAL" clId="{5CB6DE0E-901A-43C1-AF6B-EC788EB2F245}"/>
    <pc:docChg chg="undo custSel modSld">
      <pc:chgData name="Administrativo" userId="c149b04e-7ae3-44b7-9ef7-2a6ee4bdca90" providerId="ADAL" clId="{5CB6DE0E-901A-43C1-AF6B-EC788EB2F245}" dt="2025-05-29T19:05:27.385" v="95"/>
      <pc:docMkLst>
        <pc:docMk/>
      </pc:docMkLst>
      <pc:sldChg chg="modSp">
        <pc:chgData name="Administrativo" userId="c149b04e-7ae3-44b7-9ef7-2a6ee4bdca90" providerId="ADAL" clId="{5CB6DE0E-901A-43C1-AF6B-EC788EB2F245}" dt="2025-05-29T19:05:27.385" v="95"/>
        <pc:sldMkLst>
          <pc:docMk/>
          <pc:sldMk cId="0" sldId="346"/>
        </pc:sldMkLst>
      </pc:sldChg>
      <pc:sldChg chg="modSp mod">
        <pc:chgData name="Administrativo" userId="c149b04e-7ae3-44b7-9ef7-2a6ee4bdca90" providerId="ADAL" clId="{5CB6DE0E-901A-43C1-AF6B-EC788EB2F245}" dt="2025-05-29T13:47:02.856" v="89" actId="5793"/>
        <pc:sldMkLst>
          <pc:docMk/>
          <pc:sldMk cId="333489542" sldId="369"/>
        </pc:sldMkLst>
        <pc:spChg chg="mod">
          <ac:chgData name="Administrativo" userId="c149b04e-7ae3-44b7-9ef7-2a6ee4bdca90" providerId="ADAL" clId="{5CB6DE0E-901A-43C1-AF6B-EC788EB2F245}" dt="2025-05-29T13:47:02.856" v="89" actId="5793"/>
          <ac:spMkLst>
            <pc:docMk/>
            <pc:sldMk cId="333489542" sldId="369"/>
            <ac:spMk id="2" creationId="{B45315B4-0F93-95CF-5500-154A2C6A4A20}"/>
          </ac:spMkLst>
        </pc:spChg>
        <pc:spChg chg="mod">
          <ac:chgData name="Administrativo" userId="c149b04e-7ae3-44b7-9ef7-2a6ee4bdca90" providerId="ADAL" clId="{5CB6DE0E-901A-43C1-AF6B-EC788EB2F245}" dt="2025-05-29T13:43:48.267" v="38" actId="120"/>
          <ac:spMkLst>
            <pc:docMk/>
            <pc:sldMk cId="333489542" sldId="369"/>
            <ac:spMk id="6" creationId="{B0AF3E0F-6EB8-9017-9C5F-4A6D570AFEC0}"/>
          </ac:spMkLst>
        </pc:spChg>
        <pc:spChg chg="mod">
          <ac:chgData name="Administrativo" userId="c149b04e-7ae3-44b7-9ef7-2a6ee4bdca90" providerId="ADAL" clId="{5CB6DE0E-901A-43C1-AF6B-EC788EB2F245}" dt="2025-05-29T13:42:53.396" v="23" actId="20577"/>
          <ac:spMkLst>
            <pc:docMk/>
            <pc:sldMk cId="333489542" sldId="369"/>
            <ac:spMk id="8" creationId="{9E12CF1F-8226-C35D-EFAC-BF0F71D00E6A}"/>
          </ac:spMkLst>
        </pc:spChg>
        <pc:spChg chg="mod">
          <ac:chgData name="Administrativo" userId="c149b04e-7ae3-44b7-9ef7-2a6ee4bdca90" providerId="ADAL" clId="{5CB6DE0E-901A-43C1-AF6B-EC788EB2F245}" dt="2025-05-29T13:44:36.458" v="51" actId="6549"/>
          <ac:spMkLst>
            <pc:docMk/>
            <pc:sldMk cId="333489542" sldId="369"/>
            <ac:spMk id="9" creationId="{B39E1982-AAA5-80EE-53C6-FFFBA7710F20}"/>
          </ac:spMkLst>
        </pc:spChg>
        <pc:spChg chg="mod">
          <ac:chgData name="Administrativo" userId="c149b04e-7ae3-44b7-9ef7-2a6ee4bdca90" providerId="ADAL" clId="{5CB6DE0E-901A-43C1-AF6B-EC788EB2F245}" dt="2025-05-29T13:46:22.173" v="52" actId="1076"/>
          <ac:spMkLst>
            <pc:docMk/>
            <pc:sldMk cId="333489542" sldId="369"/>
            <ac:spMk id="10" creationId="{25EF2E70-A86F-A22F-24C9-3702E74BF284}"/>
          </ac:spMkLst>
        </pc:spChg>
      </pc:sldChg>
      <pc:sldChg chg="modSp">
        <pc:chgData name="Administrativo" userId="c149b04e-7ae3-44b7-9ef7-2a6ee4bdca90" providerId="ADAL" clId="{5CB6DE0E-901A-43C1-AF6B-EC788EB2F245}" dt="2025-05-29T13:37:35.109" v="2"/>
        <pc:sldMkLst>
          <pc:docMk/>
          <pc:sldMk cId="4043934386" sldId="380"/>
        </pc:sldMkLst>
        <pc:graphicFrameChg chg="mod">
          <ac:chgData name="Administrativo" userId="c149b04e-7ae3-44b7-9ef7-2a6ee4bdca90" providerId="ADAL" clId="{5CB6DE0E-901A-43C1-AF6B-EC788EB2F245}" dt="2025-05-29T13:37:35.109" v="2"/>
          <ac:graphicFrameMkLst>
            <pc:docMk/>
            <pc:sldMk cId="4043934386" sldId="380"/>
            <ac:graphicFrameMk id="3" creationId="{A6D86273-88BC-6DD0-6533-5DC38DA2181E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Planilha%20em%20PRESTA&#199;&#195;O%20DE%20CONTAS%202024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Planilha%20em%20PRESTA&#199;&#195;O%20DE%20CONTAS%202024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6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Planilha%20em%20PRESTA&#199;&#195;O%20DE%20CONTAS%202024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oleObject" Target="https://mgrqualidade-my.sharepoint.com/personal/administrativo_mgrqualidade_onmicrosoft_com/Documents/Administrativo/EDUARDA/PRESTA&#199;&#195;O%20DE%20CONTAS%202025/presta&#231;&#227;o%20de%20contas%20202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FA3-433C-81A1-432BA4B08FE7}"/>
              </c:ext>
            </c:extLst>
          </c:dPt>
          <c:dPt>
            <c:idx val="1"/>
            <c:bubble3D val="0"/>
            <c:explosion val="2"/>
            <c:spPr>
              <a:solidFill>
                <a:srgbClr val="FF0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FA3-433C-81A1-432BA4B08FE7}"/>
              </c:ext>
            </c:extLst>
          </c:dPt>
          <c:dLbls>
            <c:dLbl>
              <c:idx val="0"/>
              <c:layout>
                <c:manualLayout>
                  <c:x val="0.1989508217266113"/>
                  <c:y val="-0.1138910584561337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100" b="1" i="0" u="none" strike="noStrike" baseline="0" dirty="0">
                        <a:effectLst/>
                      </a:rPr>
                      <a:t> R$50.991.861,39 </a:t>
                    </a:r>
                    <a:endParaRPr lang="en-US" b="1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73282287675566"/>
                      <c:h val="0.1707507812084310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3FA3-433C-81A1-432BA4B08FE7}"/>
                </c:ext>
              </c:extLst>
            </c:dLbl>
            <c:dLbl>
              <c:idx val="1"/>
              <c:layout>
                <c:manualLayout>
                  <c:x val="-0.24305279445666805"/>
                  <c:y val="0.11703822649756515"/>
                </c:manualLayout>
              </c:layout>
              <c:tx>
                <c:rich>
                  <a:bodyPr/>
                  <a:lstStyle/>
                  <a:p>
                    <a:r>
                      <a:rPr lang="en-US" sz="1100" b="1" i="0" u="none" strike="noStrike" baseline="0" dirty="0">
                        <a:effectLst/>
                      </a:rPr>
                      <a:t>R$28.494.020,26</a:t>
                    </a:r>
                    <a:r>
                      <a:rPr lang="en-US" sz="1100" b="1" i="0" u="none" strike="noStrike" baseline="0" dirty="0"/>
                      <a:t> 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897292511630304"/>
                      <c:h val="0.1707507812084310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3FA3-433C-81A1-432BA4B08F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'[Planilha em PRESTAÇÃO DE CONTAS 2024]JANEIRO A DEZEMBRO 2021'!$G$19:$G$20</c:f>
              <c:strCache>
                <c:ptCount val="2"/>
                <c:pt idx="0">
                  <c:v>Receita</c:v>
                </c:pt>
                <c:pt idx="1">
                  <c:v>Despesa</c:v>
                </c:pt>
              </c:strCache>
            </c:strRef>
          </c:cat>
          <c:val>
            <c:numRef>
              <c:f>'[Planilha em PRESTAÇÃO DE CONTAS 2024]JANEIRO A DEZEMBRO 2021'!$H$19:$H$20</c:f>
              <c:numCache>
                <c:formatCode>_("R$"* #,##0.00_);_("R$"* \(#,##0.00\);_("R$"* "-"??_);_(@_)</c:formatCode>
                <c:ptCount val="2"/>
                <c:pt idx="0">
                  <c:v>36848391.960000001</c:v>
                </c:pt>
                <c:pt idx="1">
                  <c:v>24461687.629999999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FA3-433C-81A1-432BA4B08F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5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049106515699266"/>
          <c:y val="0.85254621068749625"/>
          <c:w val="0.35901766755167819"/>
          <c:h val="8.90561189131595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239905197035555"/>
          <c:y val="4.0182648401826483E-2"/>
          <c:w val="0.55202821869488539"/>
          <c:h val="0.8575342465753425"/>
        </c:manualLayout>
      </c:layout>
      <c:pieChart>
        <c:varyColors val="1"/>
        <c:ser>
          <c:idx val="0"/>
          <c:order val="0"/>
          <c:explosion val="5"/>
          <c:dPt>
            <c:idx val="0"/>
            <c:bubble3D val="0"/>
            <c:explosion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0EB-4D44-BB4D-069FBE6D0428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0EB-4D44-BB4D-069FBE6D0428}"/>
              </c:ext>
            </c:extLst>
          </c:dPt>
          <c:dLbls>
            <c:dLbl>
              <c:idx val="0"/>
              <c:layout>
                <c:manualLayout>
                  <c:x val="0.10426008892459299"/>
                  <c:y val="-0.24486076172076554"/>
                </c:manualLayout>
              </c:layout>
              <c:tx>
                <c:rich>
                  <a:bodyPr/>
                  <a:lstStyle/>
                  <a:p>
                    <a:pPr>
                      <a:defRPr sz="1200" b="1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sz="1200" b="1" i="0" u="none" strike="noStrike" baseline="0" dirty="0">
                        <a:effectLst/>
                      </a:rPr>
                      <a:t>R$48.556.980,89</a:t>
                    </a:r>
                    <a:r>
                      <a:rPr lang="en-US" sz="1200" b="1" i="0" u="none" strike="noStrike" baseline="0" dirty="0"/>
                      <a:t> </a:t>
                    </a:r>
                    <a:endParaRPr lang="en-US" dirty="0"/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215490096231199"/>
                      <c:h val="0.18040361422343426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A0EB-4D44-BB4D-069FBE6D0428}"/>
                </c:ext>
              </c:extLst>
            </c:dLbl>
            <c:dLbl>
              <c:idx val="1"/>
              <c:layout>
                <c:manualLayout>
                  <c:x val="-0.27438560089083092"/>
                  <c:y val="1.5336934474014059E-2"/>
                </c:manualLayout>
              </c:layout>
              <c:tx>
                <c:rich>
                  <a:bodyPr/>
                  <a:lstStyle/>
                  <a:p>
                    <a:pPr>
                      <a:defRPr sz="1200" b="1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en-US" sz="1200" b="1" i="0" u="none" strike="noStrike" baseline="0" dirty="0">
                        <a:effectLst/>
                      </a:rPr>
                      <a:t>R$28.494.020,26</a:t>
                    </a:r>
                    <a:r>
                      <a:rPr lang="en-US" sz="1200" b="1" i="0" u="none" strike="noStrike" baseline="0" dirty="0"/>
                      <a:t> </a:t>
                    </a:r>
                    <a:endParaRPr lang="en-US" dirty="0"/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47366010264572"/>
                      <c:h val="0.18040361422343426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A0EB-4D44-BB4D-069FBE6D0428}"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'[Planilha em PRESTAÇÃO DE CONTAS 2024]JANEIRO A DEZEMBRO 2021'!$I$8:$I$9</c:f>
              <c:strCache>
                <c:ptCount val="2"/>
                <c:pt idx="0">
                  <c:v>Receita</c:v>
                </c:pt>
                <c:pt idx="1">
                  <c:v>Despesa</c:v>
                </c:pt>
              </c:strCache>
            </c:strRef>
          </c:cat>
          <c:val>
            <c:numRef>
              <c:f>'[Planilha em PRESTAÇÃO DE CONTAS 2024]JANEIRO A DEZEMBRO 2021'!$J$8:$J$9</c:f>
              <c:numCache>
                <c:formatCode>_("R$"* #,##0.00_);_("R$"* \(#,##0.00\);_("R$"* "-"??_);_(@_)</c:formatCode>
                <c:ptCount val="2"/>
                <c:pt idx="0">
                  <c:v>35125760.750000007</c:v>
                </c:pt>
                <c:pt idx="1">
                  <c:v>24461687.629999999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0EB-4D44-BB4D-069FBE6D04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8"/>
      </c:pieChart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pt-BR"/>
          </a:p>
        </c:txPr>
      </c:legendEntry>
      <c:legendEntry>
        <c:idx val="1"/>
        <c:txPr>
          <a:bodyPr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pt-BR"/>
          </a:p>
        </c:txPr>
      </c:legendEntry>
      <c:layout>
        <c:manualLayout>
          <c:xMode val="edge"/>
          <c:yMode val="edge"/>
          <c:x val="0.15541290024727439"/>
          <c:y val="0.90037370434217712"/>
          <c:w val="0.47770896339700369"/>
          <c:h val="9.8664972353960101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400" b="0" i="0" u="none" strike="noStrike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pt-BR"/>
        </a:p>
      </c:txPr>
    </c:legend>
    <c:plotVisOnly val="1"/>
    <c:dispBlanksAs val="gap"/>
    <c:showDLblsOverMax val="0"/>
  </c:chart>
  <c:spPr>
    <a:noFill/>
    <a:ln w="6350">
      <a:noFill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pt-B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383342405220579"/>
          <c:y val="0.25025090452530557"/>
          <c:w val="0.46388888888888891"/>
          <c:h val="0.77314814814814814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009-414B-B732-F7F43FA4445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009-414B-B732-F7F43FA4445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009-414B-B732-F7F43FA44453}"/>
              </c:ext>
            </c:extLst>
          </c:dPt>
          <c:dPt>
            <c:idx val="3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009-414B-B732-F7F43FA4445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009-414B-B732-F7F43FA44453}"/>
              </c:ext>
            </c:extLst>
          </c:dPt>
          <c:dLbls>
            <c:dLbl>
              <c:idx val="0"/>
              <c:layout>
                <c:manualLayout>
                  <c:x val="-0.16688057742782153"/>
                  <c:y val="-9.709755030621181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Patronal</a:t>
                    </a:r>
                    <a:endParaRPr lang="en-US" baseline="0"/>
                  </a:p>
                  <a:p>
                    <a:r>
                      <a:rPr lang="en-US" baseline="0"/>
                      <a:t> </a:t>
                    </a:r>
                    <a:fld id="{237F2AB6-156E-4C50-A3D0-F770D355CC87}" type="PERCENTAGE">
                      <a:rPr lang="en-US" baseline="0"/>
                      <a:pPr/>
                      <a:t>[PORCENTAGEM]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C009-414B-B732-F7F43FA4445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baseline="0"/>
                      <a:t>Prev. Ativos </a:t>
                    </a:r>
                    <a:fld id="{C40D2B2A-CA17-4B70-ACE8-6F90B2E903E8}" type="PERCENTAGE">
                      <a:rPr lang="en-US" baseline="0"/>
                      <a:pPr/>
                      <a:t>[PORCENTAGEM]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009-414B-B732-F7F43FA4445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baseline="0"/>
                      <a:t>Inativos</a:t>
                    </a:r>
                  </a:p>
                  <a:p>
                    <a:r>
                      <a:rPr lang="en-US" baseline="0"/>
                      <a:t> </a:t>
                    </a:r>
                    <a:fld id="{2A2B61C4-B4B7-4C9D-A0F2-20FD56EF2EB2}" type="PERCENTAGE">
                      <a:rPr lang="en-US" baseline="0"/>
                      <a:pPr/>
                      <a:t>[PORCENTAGEM]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C009-414B-B732-F7F43FA44453}"/>
                </c:ext>
              </c:extLst>
            </c:dLbl>
            <c:dLbl>
              <c:idx val="3"/>
              <c:layout>
                <c:manualLayout>
                  <c:x val="5.4858595800524934E-2"/>
                  <c:y val="-6.4990886555847185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err="1"/>
                      <a:t>Pensionistas</a:t>
                    </a:r>
                    <a:r>
                      <a:rPr lang="en-US" baseline="0" dirty="0"/>
                      <a:t> </a:t>
                    </a:r>
                  </a:p>
                  <a:p>
                    <a:r>
                      <a:rPr lang="en-US" baseline="0" dirty="0"/>
                      <a:t>0,02%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C009-414B-B732-F7F43FA44453}"/>
                </c:ext>
              </c:extLst>
            </c:dLbl>
            <c:dLbl>
              <c:idx val="4"/>
              <c:layout>
                <c:manualLayout>
                  <c:x val="0.20909186351706036"/>
                  <c:y val="2.0833333333333332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/>
                      <a:t>Compensação </a:t>
                    </a:r>
                    <a:r>
                      <a:rPr lang="en-US" baseline="0" dirty="0" err="1"/>
                      <a:t>Financeira</a:t>
                    </a:r>
                    <a:r>
                      <a:rPr lang="en-US" baseline="0" dirty="0"/>
                      <a:t> </a:t>
                    </a:r>
                    <a:fld id="{C9BB629B-0722-4C74-8DD1-21EAE52A6B40}" type="PERCENTAGE">
                      <a:rPr lang="en-US" baseline="0"/>
                      <a:pPr/>
                      <a:t>[PORCENTAGEM]</a:t>
                    </a:fld>
                    <a:endParaRPr lang="en-US" baseline="0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C009-414B-B732-F7F43FA44453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Planilha1!$C$24:$C$28</c:f>
              <c:numCache>
                <c:formatCode>"R$"#,##0.00</c:formatCode>
                <c:ptCount val="5"/>
                <c:pt idx="0">
                  <c:v>12207928.77</c:v>
                </c:pt>
                <c:pt idx="1">
                  <c:v>12462674.060000001</c:v>
                </c:pt>
                <c:pt idx="2" formatCode="_(&quot;R$&quot;* #,##0.00_);_(&quot;R$&quot;* \(#,##0.00\);_(&quot;R$&quot;* &quot;-&quot;??_);_(@_)">
                  <c:v>378680.57</c:v>
                </c:pt>
                <c:pt idx="3" formatCode="_(&quot;R$&quot;* #,##0.00_);_(&quot;R$&quot;* \(#,##0.00\);_(&quot;R$&quot;* &quot;-&quot;??_);_(@_)">
                  <c:v>7687.83</c:v>
                </c:pt>
                <c:pt idx="4">
                  <c:v>4735687.75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009-414B-B732-F7F43FA444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720902362273029"/>
          <c:y val="6.590247356533524E-2"/>
          <c:w val="0.68279095527938372"/>
          <c:h val="0.856958923917312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    </c:v>
                </c:pt>
              </c:strCache>
            </c:strRef>
          </c:tx>
          <c:spPr>
            <a:solidFill>
              <a:srgbClr val="3B5F9E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6043635876703152E-2"/>
                  <c:y val="5.21347243628882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2686621843035"/>
                      <c:h val="0.1736547757515443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5DE2-4B63-9D32-AD3492C63F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2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numRef>
              <c:f>Planilha1!$A$2</c:f>
              <c:numCache>
                <c:formatCode>General</c:formatCode>
                <c:ptCount val="1"/>
              </c:numCache>
            </c:numRef>
          </c:cat>
          <c:val>
            <c:numRef>
              <c:f>Planilha1!$B$2</c:f>
              <c:numCache>
                <c:formatCode>"R$"#,##0.00_);[Red]\("R$"#,##0.00\)</c:formatCode>
                <c:ptCount val="1"/>
                <c:pt idx="0">
                  <c:v>25705533.940000001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E2-4B63-9D32-AD3492C63F41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                 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B5F9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E2-4B63-9D32-AD3492C63F41}"/>
              </c:ext>
            </c:extLst>
          </c:dPt>
          <c:dLbls>
            <c:dLbl>
              <c:idx val="0"/>
              <c:layout>
                <c:manualLayout>
                  <c:x val="-2.6739217673654374E-3"/>
                  <c:y val="5.68778050931377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92081864957266"/>
                      <c:h val="0.1736547757515443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5DE2-4B63-9D32-AD3492C63F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2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</c:f>
              <c:numCache>
                <c:formatCode>General</c:formatCode>
                <c:ptCount val="1"/>
              </c:numCache>
            </c:numRef>
          </c:cat>
          <c:val>
            <c:numRef>
              <c:f>Planilha1!$C$2</c:f>
              <c:numCache>
                <c:formatCode>"R$"#,##0.00_);[Red]\("R$"#,##0.00\)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1-5DE2-4B63-9D32-AD3492C63F41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             </c:v>
                </c:pt>
              </c:strCache>
            </c:strRef>
          </c:tx>
          <c:spPr>
            <a:solidFill>
              <a:srgbClr val="3B5F9E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6043530604192627E-2"/>
                  <c:y val="5.0948276069568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824689688220722"/>
                      <c:h val="0.155544474460572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5DE2-4B63-9D32-AD3492C63F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solidFill>
                        <a:schemeClr val="tx2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</c:f>
              <c:numCache>
                <c:formatCode>General</c:formatCode>
                <c:ptCount val="1"/>
              </c:numCache>
            </c:numRef>
          </c:cat>
          <c:val>
            <c:numRef>
              <c:f>Planilha1!$D$2</c:f>
              <c:numCache>
                <c:formatCode>"R$"#,##0.00_);[Red]\("R$"#,##0.00\)</c:formatCode>
                <c:ptCount val="1"/>
                <c:pt idx="0">
                  <c:v>29792658.98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DE2-4B63-9D32-AD3492C63F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96920024"/>
        <c:axId val="296921200"/>
      </c:barChart>
      <c:catAx>
        <c:axId val="296920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96921200"/>
        <c:crosses val="autoZero"/>
        <c:auto val="1"/>
        <c:lblAlgn val="ctr"/>
        <c:lblOffset val="100"/>
        <c:noMultiLvlLbl val="0"/>
      </c:catAx>
      <c:valAx>
        <c:axId val="296921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R$&quot;#,##0.00_);[Red]\(&quot;R$&quot;#,##0.00\)" sourceLinked="1"/>
        <c:majorTickMark val="none"/>
        <c:minorTickMark val="none"/>
        <c:tickLblPos val="nextTo"/>
        <c:spPr>
          <a:noFill/>
          <a:ln>
            <a:solidFill>
              <a:schemeClr val="tx2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96920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38100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dPt>
            <c:idx val="3"/>
            <c:marker>
              <c:symbol val="none"/>
            </c:marker>
            <c:bubble3D val="0"/>
            <c:spPr>
              <a:ln w="38100" cap="rnd">
                <a:solidFill>
                  <a:schemeClr val="accent1">
                    <a:lumMod val="5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BC00-4ACD-A39A-623E2EBDCFE2}"/>
              </c:ext>
            </c:extLst>
          </c:dPt>
          <c:dPt>
            <c:idx val="14"/>
            <c:marker>
              <c:symbol val="none"/>
            </c:marker>
            <c:bubble3D val="0"/>
            <c:spPr>
              <a:ln w="38100" cap="rnd">
                <a:solidFill>
                  <a:schemeClr val="accent1">
                    <a:lumMod val="5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BC00-4ACD-A39A-623E2EBDCFE2}"/>
              </c:ext>
            </c:extLst>
          </c:dPt>
          <c:cat>
            <c:numRef>
              <c:f>Planilha1!$H$91:$H$105</c:f>
              <c:numCache>
                <c:formatCode>General</c:formatCode>
                <c:ptCount val="1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</c:numCache>
            </c:numRef>
          </c:cat>
          <c:val>
            <c:numRef>
              <c:f>Planilha1!$I$91:$I$105</c:f>
              <c:numCache>
                <c:formatCode>_("R$"* #,##0.00_);_("R$"* \(#,##0.00\);_("R$"* "-"??_);_(@_)</c:formatCode>
                <c:ptCount val="15"/>
                <c:pt idx="0">
                  <c:v>640209.81999999995</c:v>
                </c:pt>
                <c:pt idx="1">
                  <c:v>465455.83</c:v>
                </c:pt>
                <c:pt idx="2">
                  <c:v>274449.84000000003</c:v>
                </c:pt>
                <c:pt idx="3">
                  <c:v>1043775.31</c:v>
                </c:pt>
                <c:pt idx="4">
                  <c:v>409692.15999999997</c:v>
                </c:pt>
                <c:pt idx="5">
                  <c:v>400075.81</c:v>
                </c:pt>
                <c:pt idx="6">
                  <c:v>456917.76000000001</c:v>
                </c:pt>
                <c:pt idx="7">
                  <c:v>646821.64</c:v>
                </c:pt>
                <c:pt idx="8">
                  <c:v>491492.54</c:v>
                </c:pt>
                <c:pt idx="9">
                  <c:v>494800.14</c:v>
                </c:pt>
                <c:pt idx="10">
                  <c:v>464232.46</c:v>
                </c:pt>
                <c:pt idx="11">
                  <c:v>709019.27</c:v>
                </c:pt>
                <c:pt idx="12">
                  <c:v>667272.36</c:v>
                </c:pt>
                <c:pt idx="13">
                  <c:v>542775.47</c:v>
                </c:pt>
                <c:pt idx="14">
                  <c:v>4622110.1100000003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BC00-4ACD-A39A-623E2EBDCF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64658320"/>
        <c:axId val="264663808"/>
      </c:lineChart>
      <c:catAx>
        <c:axId val="264658320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64663808"/>
        <c:crosses val="autoZero"/>
        <c:auto val="1"/>
        <c:lblAlgn val="ctr"/>
        <c:lblOffset val="100"/>
        <c:tickMarkSkip val="1"/>
        <c:noMultiLvlLbl val="0"/>
      </c:catAx>
      <c:valAx>
        <c:axId val="264663808"/>
        <c:scaling>
          <c:orientation val="minMax"/>
          <c:min val="2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R$&quot;* #,##0.00_);_(&quot;R$&quot;* \(#,##0.00\);_(&quot;R$&quot;* &quot;-&quot;??_);_(@_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2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64658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rgbClr val="3B5F9E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-1.4170175551738658E-2"/>
                  <c:y val="-3.2722110553272348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388-4CF9-8F11-FAB6E3C1236D}"/>
                </c:ext>
              </c:extLst>
            </c:dLbl>
            <c:dLbl>
              <c:idx val="7"/>
              <c:layout>
                <c:manualLayout>
                  <c:x val="9.9191228862169564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388-4CF9-8F11-FAB6E3C123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Planilha1!$A$2:$A$8</c:f>
              <c:strCache>
                <c:ptCount val="7"/>
                <c:pt idx="0">
                  <c:v>Demais Administrativas</c:v>
                </c:pt>
                <c:pt idx="1">
                  <c:v>Aposentados</c:v>
                </c:pt>
                <c:pt idx="2">
                  <c:v>Pensionistas</c:v>
                </c:pt>
                <c:pt idx="3">
                  <c:v>Compensação Previd.</c:v>
                </c:pt>
                <c:pt idx="4">
                  <c:v>Sentenças Judiciais</c:v>
                </c:pt>
                <c:pt idx="5">
                  <c:v>Restituições  - Prefeitura</c:v>
                </c:pt>
                <c:pt idx="6">
                  <c:v>Obrigações Tributárias PASEP - Adm</c:v>
                </c:pt>
              </c:strCache>
            </c:strRef>
          </c:cat>
          <c:val>
            <c:numRef>
              <c:f>Planilha1!$B$2:$B$8</c:f>
              <c:numCache>
                <c:formatCode>"R$"#,##0.00_);[Red]\("R$"#,##0.00\)</c:formatCode>
                <c:ptCount val="7"/>
                <c:pt idx="0">
                  <c:v>1278469.3999999999</c:v>
                </c:pt>
                <c:pt idx="1">
                  <c:v>24357329.300000001</c:v>
                </c:pt>
                <c:pt idx="2">
                  <c:v>2440497.61</c:v>
                </c:pt>
                <c:pt idx="3">
                  <c:v>109906.21</c:v>
                </c:pt>
                <c:pt idx="4">
                  <c:v>8121.37</c:v>
                </c:pt>
                <c:pt idx="5">
                  <c:v>90357.16</c:v>
                </c:pt>
                <c:pt idx="6">
                  <c:v>209339.21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88-4CF9-8F11-FAB6E3C123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7"/>
        <c:axId val="64566128"/>
        <c:axId val="64566608"/>
      </c:barChart>
      <c:catAx>
        <c:axId val="64566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defRPr lang="en-US" sz="105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4566608"/>
        <c:crosses val="autoZero"/>
        <c:auto val="1"/>
        <c:lblAlgn val="ctr"/>
        <c:lblOffset val="100"/>
        <c:noMultiLvlLbl val="0"/>
      </c:catAx>
      <c:valAx>
        <c:axId val="64566608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R$&quot;#,##0.00_);[Red]\(&quot;R$&quot;#,##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4566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en-US" sz="1000" b="0" i="0" u="none" strike="noStrike" kern="1200" baseline="0">
          <a:solidFill>
            <a:schemeClr val="tx1"/>
          </a:solidFill>
          <a:latin typeface="+mn-lt"/>
          <a:ea typeface="+mn-ea"/>
          <a:cs typeface="+mn-cs"/>
        </a:defRPr>
      </a:pPr>
      <a:endParaRPr lang="pt-B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spPr>
            <a:solidFill>
              <a:srgbClr val="00CC99">
                <a:lumMod val="75000"/>
              </a:srgbClr>
            </a:solidFill>
          </c:spPr>
          <c:dPt>
            <c:idx val="0"/>
            <c:bubble3D val="0"/>
            <c:spPr>
              <a:solidFill>
                <a:srgbClr val="00CC99">
                  <a:lumMod val="7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15F-4A69-940E-39567CF48131}"/>
              </c:ext>
            </c:extLst>
          </c:dPt>
          <c:dPt>
            <c:idx val="1"/>
            <c:bubble3D val="0"/>
            <c:spPr>
              <a:solidFill>
                <a:srgbClr val="3333CC">
                  <a:lumMod val="7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15F-4A69-940E-39567CF48131}"/>
              </c:ext>
            </c:extLst>
          </c:dPt>
          <c:dPt>
            <c:idx val="2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15F-4A69-940E-39567CF48131}"/>
              </c:ext>
            </c:extLst>
          </c:dPt>
          <c:dLbls>
            <c:dLbl>
              <c:idx val="0"/>
              <c:layout>
                <c:manualLayout>
                  <c:x val="-0.25914796587926509"/>
                  <c:y val="-0.23516149023038788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Renda Fixa</a:t>
                    </a:r>
                    <a:fld id="{90F15204-21AB-447F-B52A-BCCFD1D3A7F7}" type="VALUE">
                      <a:rPr lang="en-US"/>
                      <a:pPr/>
                      <a:t>[VALOR]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74999999999997"/>
                      <c:h val="0.1664585156022163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15F-4A69-940E-39567CF48131}"/>
                </c:ext>
              </c:extLst>
            </c:dLbl>
            <c:dLbl>
              <c:idx val="1"/>
              <c:layout>
                <c:manualLayout>
                  <c:x val="-6.8476596675415571E-2"/>
                  <c:y val="3.924540682414698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Renda Variável</a:t>
                    </a:r>
                  </a:p>
                  <a:p>
                    <a:fld id="{82ADFB32-74BC-4DAF-9DB5-B7C1DE944C24}" type="VALUE">
                      <a:rPr lang="en-US"/>
                      <a:pPr/>
                      <a:t>[VALOR]</a:t>
                    </a:fld>
                    <a:endParaRPr lang="pt-B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15F-4A69-940E-39567CF48131}"/>
                </c:ext>
              </c:extLst>
            </c:dLbl>
            <c:dLbl>
              <c:idx val="2"/>
              <c:layout>
                <c:manualLayout>
                  <c:x val="0.14286461067366568"/>
                  <c:y val="1.1574074074074073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pt-BR" b="1" i="0" baseline="0">
                        <a:solidFill>
                          <a:sysClr val="windowText" lastClr="000000"/>
                        </a:solidFill>
                      </a:rPr>
                      <a:t>Investimento no Exterior</a:t>
                    </a:r>
                  </a:p>
                  <a:p>
                    <a:pPr>
                      <a:defRPr b="1">
                        <a:solidFill>
                          <a:sysClr val="windowText" lastClr="000000"/>
                        </a:solidFill>
                      </a:defRPr>
                    </a:pPr>
                    <a:fld id="{062FEFCB-D452-4B75-BB63-C899304BE3FB}" type="VALUE">
                      <a:rPr lang="pt-BR" b="1" i="0" baseline="0">
                        <a:solidFill>
                          <a:sysClr val="windowText" lastClr="000000"/>
                        </a:solidFill>
                      </a:rPr>
                      <a:pPr>
                        <a:defRPr b="1">
                          <a:solidFill>
                            <a:sysClr val="windowText" lastClr="000000"/>
                          </a:solidFill>
                        </a:defRPr>
                      </a:pPr>
                      <a:t>[VALOR]</a:t>
                    </a:fld>
                    <a:endParaRPr lang="pt-BR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791666666666666"/>
                      <c:h val="0.187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15F-4A69-940E-39567CF481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Planilha1!$E$128:$E$130</c:f>
              <c:numCache>
                <c:formatCode>_("R$"* #,##0.00_);_("R$"* \(#,##0.00\);_("R$"* "-"??_);_(@_)</c:formatCode>
                <c:ptCount val="3"/>
                <c:pt idx="0">
                  <c:v>278183553.31</c:v>
                </c:pt>
                <c:pt idx="1">
                  <c:v>51088493.780000001</c:v>
                </c:pt>
                <c:pt idx="2">
                  <c:v>4261361.1500000004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15F-4A69-940E-39567CF481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26">
            <a:extLst>
              <a:ext uri="{FF2B5EF4-FFF2-40B4-BE49-F238E27FC236}">
                <a16:creationId xmlns:a16="http://schemas.microsoft.com/office/drawing/2014/main" id="{E7B8D20B-DA83-50F7-3642-19299C240D6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5" rIns="91432" bIns="4571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6627" name="Rectangle 1027">
            <a:extLst>
              <a:ext uri="{FF2B5EF4-FFF2-40B4-BE49-F238E27FC236}">
                <a16:creationId xmlns:a16="http://schemas.microsoft.com/office/drawing/2014/main" id="{977606C7-C70F-20EC-79A6-946E137AC45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5" rIns="91432" bIns="4571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6628" name="Rectangle 1028">
            <a:extLst>
              <a:ext uri="{FF2B5EF4-FFF2-40B4-BE49-F238E27FC236}">
                <a16:creationId xmlns:a16="http://schemas.microsoft.com/office/drawing/2014/main" id="{95490253-0B00-BB6D-1A08-40EDAA33ED1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75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5" rIns="91432" bIns="45715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6629" name="Rectangle 1029">
            <a:extLst>
              <a:ext uri="{FF2B5EF4-FFF2-40B4-BE49-F238E27FC236}">
                <a16:creationId xmlns:a16="http://schemas.microsoft.com/office/drawing/2014/main" id="{4CA3082E-601D-9D1F-D312-7E77C8C873A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42975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5" rIns="91432" bIns="4571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C646FD0-9A85-4F74-A00D-86652A319622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7927605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2E4C3-121F-4657-8B45-784B8F4FCAA0}" type="datetimeFigureOut">
              <a:rPr lang="pt-BR" smtClean="0"/>
              <a:t>25/06/2025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9E8748-0420-42F3-AC8C-C75B55338B0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8662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9E8748-0420-42F3-AC8C-C75B55338B0F}" type="slidenum">
              <a:rPr lang="pt-BR" smtClean="0"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1162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9E8748-0420-42F3-AC8C-C75B55338B0F}" type="slidenum">
              <a:rPr lang="pt-BR" smtClean="0"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7905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8E2ACEB-FD68-3410-D71B-BDA4105EB6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E0CF32D-9389-53A6-9823-848E0A9F71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687A496-5BB6-C99B-94F0-11A92477F9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78702-AA05-49D7-B556-F2ECDBC4D84A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909801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B4D884C-2882-1A90-B5CB-C39CBB3F06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A22C945-ECE1-31E1-CBB2-16E3D862FD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E56FC81-393E-753D-D506-064CD07082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FE60C-43C0-4D47-9DF8-27DD249A1AE0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949486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E785959-B0CA-7998-42AF-CE1679E537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4CB4080-AD39-CF16-07A4-9594A94897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B263285-762E-9976-97E5-4AB2E11BE4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1E3FD-A707-437D-A0C9-147642858C3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827190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02A83C6-C70E-8919-12CF-D3F2D10096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C27B345-8691-9406-0067-5EF2E4C4CB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70E5220-FFB2-66CE-B0EF-F2146C9417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9338E-4EC6-4369-A2E6-7F800F60609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925461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0E49640-1E4D-0BA2-A53B-7C60DE7EC6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7DD6529-BEDF-2AB1-2689-51A0CE809D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C45F2E6-EBB0-8EB5-4AE3-857182D1B0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166BC-4A87-4CEE-A682-E615019708E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230378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80C8A-FC47-A52B-16C9-CAF897B95A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FAE1420-D426-5155-C409-8BCCA31F17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7437A23-2763-BBC3-4DA7-3EEA761596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7BB8A-A75C-4D4C-8037-C118548B012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230959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943DE9-B224-0038-A9D0-0C714B7224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AC94CC-EBEF-E34F-F1C5-40E7D026CC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9DF77E-4A2E-1890-9110-F1111E8A1C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F46D0-CBB7-4723-AE92-781D669B396A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197245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40AB90D-361B-B6BA-1103-A90B1B84F5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D2C98B1-7F61-8164-D0C2-C1CCB90A58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BDCBCC5-E4B3-D3D8-C91A-FC20D79399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0D213-935D-4511-88C7-6BB37197EAC1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451500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561CFAB-BCD7-3C8D-A505-93A0391FFD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2E3D4CA-CF42-D2BF-DA97-FE59AF86E5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8B636A1-B545-60EA-FDFB-42D2124AFCC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40A7A-31A2-4956-85A5-4847A0AEE82E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170032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15534A9-0FDD-61E7-5B12-55975B3281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A2A1EF4-69F3-4394-5847-C10888821C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3AFFBC8-5007-BD7D-DE4F-F6B29F9C36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C402F9-48F8-42B4-8A94-C6110E6453D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586610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66CF94-2DB4-8E61-6C76-8D46CB0117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48F1E2-ADD3-84D1-6FDB-3A16CD395A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F5A5A8-EE05-5A82-7414-58E7BB957C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7E8CB-584B-4EF0-8D74-FA4535CFC3F3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17011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0C2842-290F-83B0-0FD8-3E8BA2572E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6D8284-8148-D645-2D69-0AC7EA7299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00C044-6FC5-AEDA-1287-1E6E44AC16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227DB-3454-4A0C-A3D4-C2B96E57A1CE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963731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FD4D07B-A4F8-4E28-2D6A-6228B9C3EF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estilo do título mestre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6296F3C-1D81-AC8C-AB32-B1E836E0B8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os estilos do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23C8F8F-AF1E-4079-976B-B019D1969A2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E9B40FF-361D-3B78-7D5E-2B73B400C67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C3B65381-92FF-E094-2BFB-CFD27DC2395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3C3D56F5-97E4-4C45-A107-3DCBFDD16219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7" Type="http://schemas.openxmlformats.org/officeDocument/2006/relationships/chart" Target="../charts/chart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emf"/><Relationship Id="rId5" Type="http://schemas.openxmlformats.org/officeDocument/2006/relationships/package" Target="../embeddings/Microsoft_Excel_Worksheet5.xlsx"/><Relationship Id="rId4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6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microsoft.com/office/2007/relationships/hdphoto" Target="../media/hdphoto6.wdp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microsoft.com/office/2007/relationships/hdphoto" Target="../media/hdphoto7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microsoft.com/office/2007/relationships/hdphoto" Target="../media/hdphoto7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3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chart" Target="../charts/chart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cadprev.previdencia.gov.br/" TargetMode="External"/><Relationship Id="rId1" Type="http://schemas.openxmlformats.org/officeDocument/2006/relationships/slideLayout" Target="../slideLayouts/slideLayout1.xml"/><Relationship Id="rId5" Type="http://schemas.microsoft.com/office/2007/relationships/hdphoto" Target="../media/hdphoto9.wdp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tângulo 4">
            <a:extLst>
              <a:ext uri="{FF2B5EF4-FFF2-40B4-BE49-F238E27FC236}">
                <a16:creationId xmlns:a16="http://schemas.microsoft.com/office/drawing/2014/main" id="{80B56F29-C72E-9C1F-BB8A-92797DD71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3075" name="Imagem 8" descr="Logotipo&#10;&#10;Descrição gerada automaticamente">
            <a:extLst>
              <a:ext uri="{FF2B5EF4-FFF2-40B4-BE49-F238E27FC236}">
                <a16:creationId xmlns:a16="http://schemas.microsoft.com/office/drawing/2014/main" id="{3BA9B4A9-FB14-CE5B-7729-430D5954A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1300163"/>
            <a:ext cx="310515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CaixaDeTexto 11">
            <a:extLst>
              <a:ext uri="{FF2B5EF4-FFF2-40B4-BE49-F238E27FC236}">
                <a16:creationId xmlns:a16="http://schemas.microsoft.com/office/drawing/2014/main" id="{7F2EB3DD-DD66-E9B3-F217-9A031D164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0" y="260350"/>
            <a:ext cx="6223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ORGANIZAÇÃO MUNICIPAL DE SEGURIDADE SOCIAL - OMSS</a:t>
            </a:r>
          </a:p>
        </p:txBody>
      </p:sp>
      <p:sp>
        <p:nvSpPr>
          <p:cNvPr id="3077" name="CaixaDeTexto 13">
            <a:extLst>
              <a:ext uri="{FF2B5EF4-FFF2-40B4-BE49-F238E27FC236}">
                <a16:creationId xmlns:a16="http://schemas.microsoft.com/office/drawing/2014/main" id="{86EB1A29-39A2-FDAC-18BD-22D5E3705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4508500"/>
            <a:ext cx="4667250" cy="1384300"/>
          </a:xfrm>
          <a:prstGeom prst="rect">
            <a:avLst/>
          </a:prstGeom>
          <a:solidFill>
            <a:srgbClr val="E4E4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PRESTAÇÃO DE CONTAS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EXERCÍCIO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2024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F04953FF-5831-BCFA-74F4-D92B0C636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4221163"/>
            <a:ext cx="3894137" cy="2725737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99A14F2E-30FF-9184-A244-E74B52959D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55954" t="20160" b="18017"/>
          <a:stretch/>
        </p:blipFill>
        <p:spPr bwMode="auto">
          <a:xfrm>
            <a:off x="-107950" y="4145847"/>
            <a:ext cx="3498230" cy="287636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543FDF48-F184-B156-A079-423D1A3423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122488"/>
            <a:ext cx="8945217" cy="1873250"/>
          </a:xfrm>
        </p:spPr>
        <p:txBody>
          <a:bodyPr/>
          <a:lstStyle/>
          <a:p>
            <a:pPr eaLnBrk="1" hangingPunct="1"/>
            <a:r>
              <a:rPr lang="pt-BR" altLang="pt-BR" sz="48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br>
              <a:rPr lang="pt-BR" altLang="pt-BR" sz="4000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altLang="pt-BR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COBERTURA DE DÉFICIT TÉCNICO.......R$ 11.640.854,15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(Passivo Atuarial)                                  </a:t>
            </a:r>
            <a:r>
              <a:rPr lang="pt-BR" alt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  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</a:t>
            </a:r>
            <a:r>
              <a:rPr lang="pt-BR" altLang="pt-BR" sz="2800" dirty="0">
                <a:latin typeface="Arial" panose="020B0604020202020204" pitchFamily="34" charset="0"/>
                <a:cs typeface="Arial" panose="020B0604020202020204" pitchFamily="34" charset="0"/>
              </a:rPr>
              <a:t>R$ 11.640.854,15</a:t>
            </a:r>
            <a:br>
              <a:rPr lang="pt-BR" altLang="pt-BR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br>
              <a:rPr lang="pt-BR" altLang="pt-BR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altLang="pt-B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3" name="Imagem 16" descr="Logotipo&#10;&#10;Descrição gerada automaticamente">
            <a:extLst>
              <a:ext uri="{FF2B5EF4-FFF2-40B4-BE49-F238E27FC236}">
                <a16:creationId xmlns:a16="http://schemas.microsoft.com/office/drawing/2014/main" id="{5731B6AB-7BAA-7A1A-30ED-CACACC295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tângulo 20">
            <a:extLst>
              <a:ext uri="{FF2B5EF4-FFF2-40B4-BE49-F238E27FC236}">
                <a16:creationId xmlns:a16="http://schemas.microsoft.com/office/drawing/2014/main" id="{4CE712E4-239A-C5EB-C5F3-171C04DE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0245" name="CaixaDeTexto 7">
            <a:extLst>
              <a:ext uri="{FF2B5EF4-FFF2-40B4-BE49-F238E27FC236}">
                <a16:creationId xmlns:a16="http://schemas.microsoft.com/office/drawing/2014/main" id="{B6393E3C-DEE7-9946-3436-FDA989AE1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8763" y="1144588"/>
            <a:ext cx="9661526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4400" b="1">
                <a:latin typeface="Arial" panose="020B0604020202020204" pitchFamily="34" charset="0"/>
                <a:cs typeface="Arial" panose="020B0604020202020204" pitchFamily="34" charset="0"/>
              </a:rPr>
              <a:t>REPASSES FINANCEIROS</a:t>
            </a:r>
            <a:endParaRPr lang="pt-BR" altLang="pt-BR" sz="4400"/>
          </a:p>
        </p:txBody>
      </p:sp>
      <p:pic>
        <p:nvPicPr>
          <p:cNvPr id="10246" name="Picture 4">
            <a:extLst>
              <a:ext uri="{FF2B5EF4-FFF2-40B4-BE49-F238E27FC236}">
                <a16:creationId xmlns:a16="http://schemas.microsoft.com/office/drawing/2014/main" id="{4F1400D8-0312-4286-41C1-6C543014CA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95" b="17644"/>
          <a:stretch>
            <a:fillRect/>
          </a:stretch>
        </p:blipFill>
        <p:spPr bwMode="auto">
          <a:xfrm>
            <a:off x="2112963" y="5084763"/>
            <a:ext cx="491807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1937349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Imagem 16" descr="Logotipo&#10;&#10;Descrição gerada automaticamente">
            <a:extLst>
              <a:ext uri="{FF2B5EF4-FFF2-40B4-BE49-F238E27FC236}">
                <a16:creationId xmlns:a16="http://schemas.microsoft.com/office/drawing/2014/main" id="{5731B6AB-7BAA-7A1A-30ED-CACACC295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tângulo 20">
            <a:extLst>
              <a:ext uri="{FF2B5EF4-FFF2-40B4-BE49-F238E27FC236}">
                <a16:creationId xmlns:a16="http://schemas.microsoft.com/office/drawing/2014/main" id="{4CE712E4-239A-C5EB-C5F3-171C04DE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0245" name="CaixaDeTexto 7">
            <a:extLst>
              <a:ext uri="{FF2B5EF4-FFF2-40B4-BE49-F238E27FC236}">
                <a16:creationId xmlns:a16="http://schemas.microsoft.com/office/drawing/2014/main" id="{B6393E3C-DEE7-9946-3436-FDA989AE1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8763" y="337969"/>
            <a:ext cx="966152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4800" b="1">
                <a:latin typeface="Arial" panose="020B0604020202020204" pitchFamily="34" charset="0"/>
                <a:cs typeface="Arial" panose="020B0604020202020204" pitchFamily="34" charset="0"/>
              </a:rPr>
              <a:t>RENTABILIDADE DOS INVESTIMENTOS</a:t>
            </a:r>
            <a:endParaRPr lang="pt-BR" altLang="pt-BR" sz="4800"/>
          </a:p>
        </p:txBody>
      </p:sp>
      <p:pic>
        <p:nvPicPr>
          <p:cNvPr id="2050" name="Picture 2" descr="THInvest - Investimento em Cotas">
            <a:extLst>
              <a:ext uri="{FF2B5EF4-FFF2-40B4-BE49-F238E27FC236}">
                <a16:creationId xmlns:a16="http://schemas.microsoft.com/office/drawing/2014/main" id="{D1D6E943-2AED-7AE4-44A4-FE76F9C610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926" y="4149080"/>
            <a:ext cx="3618148" cy="258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2428180B-DC10-F5BA-D20C-2B1072383727}"/>
              </a:ext>
            </a:extLst>
          </p:cNvPr>
          <p:cNvSpPr txBox="1"/>
          <p:nvPr/>
        </p:nvSpPr>
        <p:spPr>
          <a:xfrm>
            <a:off x="1970449" y="2369717"/>
            <a:ext cx="6567920" cy="150810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pt-BR" altLang="pt-BR" sz="2300" dirty="0">
                <a:latin typeface="Calibri"/>
                <a:ea typeface="Calibri" panose="020F0502020204030204" pitchFamily="34" charset="0"/>
                <a:cs typeface="Calibri"/>
              </a:rPr>
              <a:t>JUROS TÍTULOS PÚBLICOS...............R$ 4.351.691,22</a:t>
            </a:r>
            <a:br>
              <a:rPr lang="pt-BR" altLang="pt-BR" sz="2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t-BR" altLang="pt-BR" sz="2300" dirty="0">
                <a:latin typeface="Calibri"/>
                <a:ea typeface="Calibri" panose="020F0502020204030204" pitchFamily="34" charset="0"/>
                <a:cs typeface="Calibri"/>
              </a:rPr>
              <a:t>RENTABILIDADE FINANCEIRA .........R$  2.434.880,50</a:t>
            </a:r>
          </a:p>
          <a:p>
            <a:br>
              <a:rPr lang="pt-BR" altLang="pt-BR" sz="23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t-BR" altLang="pt-BR" sz="2300" b="1" dirty="0">
                <a:latin typeface="Calibri"/>
                <a:ea typeface="Calibri" panose="020F0502020204030204" pitchFamily="34" charset="0"/>
                <a:cs typeface="Calibri"/>
              </a:rPr>
              <a:t>TOTAL............................................R$ 6.786.571,72</a:t>
            </a:r>
            <a:endParaRPr lang="pt-BR" sz="23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322827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Imagem 16" descr="Logotipo&#10;&#10;Descrição gerada automaticamente">
            <a:extLst>
              <a:ext uri="{FF2B5EF4-FFF2-40B4-BE49-F238E27FC236}">
                <a16:creationId xmlns:a16="http://schemas.microsoft.com/office/drawing/2014/main" id="{5731B6AB-7BAA-7A1A-30ED-CACACC295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tângulo 20">
            <a:extLst>
              <a:ext uri="{FF2B5EF4-FFF2-40B4-BE49-F238E27FC236}">
                <a16:creationId xmlns:a16="http://schemas.microsoft.com/office/drawing/2014/main" id="{4CE712E4-239A-C5EB-C5F3-171C04DE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 dirty="0"/>
          </a:p>
        </p:txBody>
      </p:sp>
      <p:sp>
        <p:nvSpPr>
          <p:cNvPr id="10245" name="CaixaDeTexto 7">
            <a:extLst>
              <a:ext uri="{FF2B5EF4-FFF2-40B4-BE49-F238E27FC236}">
                <a16:creationId xmlns:a16="http://schemas.microsoft.com/office/drawing/2014/main" id="{B6393E3C-DEE7-9946-3436-FDA989AE1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90811" y="140533"/>
            <a:ext cx="96552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4800" b="1">
                <a:latin typeface="Arial" panose="020B0604020202020204" pitchFamily="34" charset="0"/>
                <a:cs typeface="Arial" panose="020B0604020202020204" pitchFamily="34" charset="0"/>
              </a:rPr>
              <a:t>BALANÇO PATRIMONIAL</a:t>
            </a:r>
            <a:endParaRPr lang="pt-BR" altLang="pt-BR" sz="4800"/>
          </a:p>
        </p:txBody>
      </p:sp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4BB92416-8E6D-CD2B-AA2F-CAAE41D7D9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310765"/>
              </p:ext>
            </p:extLst>
          </p:nvPr>
        </p:nvGraphicFramePr>
        <p:xfrm>
          <a:off x="873620" y="1125538"/>
          <a:ext cx="7396760" cy="4786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3819481" imgH="3524089" progId="Excel.Sheet.12">
                  <p:embed/>
                </p:oleObj>
              </mc:Choice>
              <mc:Fallback>
                <p:oleObj name="Worksheet" r:id="rId3" imgW="3819481" imgH="3524089" progId="Excel.Sheet.12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4BB92416-8E6D-CD2B-AA2F-CAAE41D7D9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3620" y="1125538"/>
                        <a:ext cx="7396760" cy="47861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4" name="Picture 2" descr="Portal da Transparência">
            <a:extLst>
              <a:ext uri="{FF2B5EF4-FFF2-40B4-BE49-F238E27FC236}">
                <a16:creationId xmlns:a16="http://schemas.microsoft.com/office/drawing/2014/main" id="{3DB70D80-A354-03AE-AD72-2EB34D3039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740" b="94521" l="9851" r="89851">
                        <a14:foregroundMark x1="36418" y1="2740" x2="36418" y2="2740"/>
                        <a14:foregroundMark x1="42985" y1="94521" x2="42985" y2="945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792" y="5376221"/>
            <a:ext cx="3164091" cy="1378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900246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596900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ixaDeTexto 13">
            <a:extLst>
              <a:ext uri="{FF2B5EF4-FFF2-40B4-BE49-F238E27FC236}">
                <a16:creationId xmlns:a16="http://schemas.microsoft.com/office/drawing/2014/main" id="{E30D058B-519F-1983-7FDD-A9BA9D394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2732088"/>
            <a:ext cx="4667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COMPENSAÇÃO PREVIDENCIÁRIA</a:t>
            </a:r>
          </a:p>
        </p:txBody>
      </p:sp>
      <p:grpSp>
        <p:nvGrpSpPr>
          <p:cNvPr id="10" name="Agrupar 8">
            <a:extLst>
              <a:ext uri="{FF2B5EF4-FFF2-40B4-BE49-F238E27FC236}">
                <a16:creationId xmlns:a16="http://schemas.microsoft.com/office/drawing/2014/main" id="{BDA63986-3356-579B-3A37-24C965D8BB0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36513" y="4149080"/>
            <a:ext cx="3076576" cy="2735262"/>
            <a:chOff x="179512" y="2826307"/>
            <a:chExt cx="4210738" cy="3742878"/>
          </a:xfrm>
        </p:grpSpPr>
        <p:pic>
          <p:nvPicPr>
            <p:cNvPr id="11" name="Picture 4">
              <a:extLst>
                <a:ext uri="{FF2B5EF4-FFF2-40B4-BE49-F238E27FC236}">
                  <a16:creationId xmlns:a16="http://schemas.microsoft.com/office/drawing/2014/main" id="{9C27115C-4667-6AAE-75C2-805F08A12B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206" b="98162" l="2451" r="95752">
                          <a14:foregroundMark x1="10294" y1="50735" x2="10294" y2="50735"/>
                          <a14:foregroundMark x1="7026" y1="62868" x2="7026" y2="62868"/>
                          <a14:foregroundMark x1="2614" y1="76103" x2="2614" y2="76103"/>
                          <a14:foregroundMark x1="89869" y1="76287" x2="89869" y2="76287"/>
                          <a14:foregroundMark x1="91993" y1="59743" x2="91993" y2="59743"/>
                          <a14:foregroundMark x1="96078" y1="78125" x2="96078" y2="78125"/>
                          <a14:foregroundMark x1="51471" y1="9375" x2="51471" y2="9375"/>
                          <a14:foregroundMark x1="50490" y1="92463" x2="50490" y2="92463"/>
                          <a14:foregroundMark x1="43627" y1="98162" x2="43627" y2="98162"/>
                          <a14:foregroundMark x1="49020" y1="2206" x2="49020" y2="2206"/>
                          <a14:backgroundMark x1="82516" y1="44853" x2="82353" y2="512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2826307"/>
              <a:ext cx="4210738" cy="3742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">
              <a:extLst>
                <a:ext uri="{FF2B5EF4-FFF2-40B4-BE49-F238E27FC236}">
                  <a16:creationId xmlns:a16="http://schemas.microsoft.com/office/drawing/2014/main" id="{0567AB25-3EB1-DD81-B302-A8DED21023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20508" y="5371183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>
              <a:extLst>
                <a:ext uri="{FF2B5EF4-FFF2-40B4-BE49-F238E27FC236}">
                  <a16:creationId xmlns:a16="http://schemas.microsoft.com/office/drawing/2014/main" id="{C52DC20D-1F6B-FE80-3C15-2EB2E23561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65182" y="5358472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6">
              <a:extLst>
                <a:ext uri="{FF2B5EF4-FFF2-40B4-BE49-F238E27FC236}">
                  <a16:creationId xmlns:a16="http://schemas.microsoft.com/office/drawing/2014/main" id="{57DCFF8D-2A7E-8F83-4322-30FE3BD045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41524" y="5090215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6">
              <a:extLst>
                <a:ext uri="{FF2B5EF4-FFF2-40B4-BE49-F238E27FC236}">
                  <a16:creationId xmlns:a16="http://schemas.microsoft.com/office/drawing/2014/main" id="{D872A315-0393-78EA-C1BE-79B810C7B0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9167" y="5075541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1105E45A-59D7-E512-E554-C07E0424B9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329205" y="5371183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3E8F6AD3-103B-FD6B-98FB-CCD44E3F00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773879" y="5358472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6">
              <a:extLst>
                <a:ext uri="{FF2B5EF4-FFF2-40B4-BE49-F238E27FC236}">
                  <a16:creationId xmlns:a16="http://schemas.microsoft.com/office/drawing/2014/main" id="{97271893-3304-E80D-5B12-1841278819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750221" y="5090215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4C9A245E-2DEF-29A7-A800-BC11D45459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347864" y="5075541"/>
              <a:ext cx="360040" cy="376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" name="Picture 8" descr="Acordo - ícones de mãos e gestos grátis">
            <a:extLst>
              <a:ext uri="{FF2B5EF4-FFF2-40B4-BE49-F238E27FC236}">
                <a16:creationId xmlns:a16="http://schemas.microsoft.com/office/drawing/2014/main" id="{6FAF5556-D134-BC8D-07AB-CEE78C6B9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700" y="4948238"/>
            <a:ext cx="1985963" cy="19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Agrupar 2">
            <a:extLst>
              <a:ext uri="{FF2B5EF4-FFF2-40B4-BE49-F238E27FC236}">
                <a16:creationId xmlns:a16="http://schemas.microsoft.com/office/drawing/2014/main" id="{5CED9F38-9E98-BA75-8919-6CB17A1F3086}"/>
              </a:ext>
            </a:extLst>
          </p:cNvPr>
          <p:cNvGrpSpPr>
            <a:grpSpLocks/>
          </p:cNvGrpSpPr>
          <p:nvPr/>
        </p:nvGrpSpPr>
        <p:grpSpPr bwMode="auto">
          <a:xfrm>
            <a:off x="4284663" y="4810125"/>
            <a:ext cx="1985962" cy="1985963"/>
            <a:chOff x="4277811" y="4810167"/>
            <a:chExt cx="1985989" cy="1985989"/>
          </a:xfrm>
        </p:grpSpPr>
        <p:pic>
          <p:nvPicPr>
            <p:cNvPr id="22" name="Picture 2" descr="Transferência de dinheiro - ícones de negócios e finanças grátis">
              <a:extLst>
                <a:ext uri="{FF2B5EF4-FFF2-40B4-BE49-F238E27FC236}">
                  <a16:creationId xmlns:a16="http://schemas.microsoft.com/office/drawing/2014/main" id="{16F354BC-8B7B-8313-4FF1-2C36DF6121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7811" y="4810167"/>
              <a:ext cx="1985989" cy="1985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CaixaDeTexto 21">
              <a:extLst>
                <a:ext uri="{FF2B5EF4-FFF2-40B4-BE49-F238E27FC236}">
                  <a16:creationId xmlns:a16="http://schemas.microsoft.com/office/drawing/2014/main" id="{1A945497-7AB1-4368-913C-B9899B5717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3422" y="5338800"/>
              <a:ext cx="32840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endParaRPr lang="pt-BR" altLang="pt-BR"/>
            </a:p>
          </p:txBody>
        </p:sp>
        <p:sp>
          <p:nvSpPr>
            <p:cNvPr id="24" name="CaixaDeTexto 22">
              <a:extLst>
                <a:ext uri="{FF2B5EF4-FFF2-40B4-BE49-F238E27FC236}">
                  <a16:creationId xmlns:a16="http://schemas.microsoft.com/office/drawing/2014/main" id="{4E278A94-0E02-6814-DD10-A216698057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27775" y="5338800"/>
              <a:ext cx="328401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  <a:p>
              <a:r>
                <a:rPr lang="pt-BR" altLang="pt-BR" sz="14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endParaRPr lang="pt-BR" altLang="pt-BR"/>
            </a:p>
          </p:txBody>
        </p:sp>
      </p:grpSp>
    </p:spTree>
    <p:extLst>
      <p:ext uri="{BB962C8B-B14F-4D97-AF65-F5344CB8AC3E}">
        <p14:creationId xmlns:p14="http://schemas.microsoft.com/office/powerpoint/2010/main" val="420776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16" descr="Logotipo&#10;&#10;Descrição gerada automaticamente">
            <a:extLst>
              <a:ext uri="{FF2B5EF4-FFF2-40B4-BE49-F238E27FC236}">
                <a16:creationId xmlns:a16="http://schemas.microsoft.com/office/drawing/2014/main" id="{4FA140BB-09C8-15FF-CF3C-A9A6553AE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ângulo 20">
            <a:extLst>
              <a:ext uri="{FF2B5EF4-FFF2-40B4-BE49-F238E27FC236}">
                <a16:creationId xmlns:a16="http://schemas.microsoft.com/office/drawing/2014/main" id="{3BDC4D5C-0DB4-DB0D-757A-0FCB20201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7" name="CaixaDeTexto 7">
            <a:extLst>
              <a:ext uri="{FF2B5EF4-FFF2-40B4-BE49-F238E27FC236}">
                <a16:creationId xmlns:a16="http://schemas.microsoft.com/office/drawing/2014/main" id="{7B053B72-F00B-8AD5-65D2-D3E3A98DC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66" y="116632"/>
            <a:ext cx="835885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3600" b="1">
                <a:latin typeface="Arial" panose="020B0604020202020204" pitchFamily="34" charset="0"/>
                <a:cs typeface="Arial" panose="020B0604020202020204" pitchFamily="34" charset="0"/>
              </a:rPr>
              <a:t>RECEBIMENTO DA </a:t>
            </a:r>
          </a:p>
          <a:p>
            <a:pPr algn="ctr"/>
            <a:r>
              <a:rPr lang="pt-BR" altLang="pt-BR" sz="3600" b="1">
                <a:latin typeface="Arial" panose="020B0604020202020204" pitchFamily="34" charset="0"/>
                <a:cs typeface="Arial" panose="020B0604020202020204" pitchFamily="34" charset="0"/>
              </a:rPr>
              <a:t>COMPENSAÇÃO PREVIDENCIÁRIA </a:t>
            </a:r>
            <a:endParaRPr lang="pt-BR" altLang="pt-BR" sz="3600"/>
          </a:p>
        </p:txBody>
      </p:sp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EEDB6B56-CC27-31E4-32AD-05370A0CDB4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65275" y="1293446"/>
          <a:ext cx="2359025" cy="333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lanilha" r:id="rId3" imgW="2114550" imgH="3257550" progId="Excel.Sheet.12">
                  <p:embed/>
                </p:oleObj>
              </mc:Choice>
              <mc:Fallback>
                <p:oleObj name="Planilha" r:id="rId3" imgW="2114550" imgH="3257550" progId="Excel.Sheet.12">
                  <p:embed/>
                  <p:pic>
                    <p:nvPicPr>
                      <p:cNvPr id="8" name="Objeto 7">
                        <a:extLst>
                          <a:ext uri="{FF2B5EF4-FFF2-40B4-BE49-F238E27FC236}">
                            <a16:creationId xmlns:a16="http://schemas.microsoft.com/office/drawing/2014/main" id="{EEDB6B56-CC27-31E4-32AD-05370A0CDB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5275" y="1293446"/>
                        <a:ext cx="2359025" cy="3338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FED9D6F6-B673-178A-6996-07C6339D60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19738" y="1441450"/>
          <a:ext cx="2028825" cy="306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2028805" imgH="3066908" progId="Excel.Sheet.12">
                  <p:embed/>
                </p:oleObj>
              </mc:Choice>
              <mc:Fallback>
                <p:oleObj name="Worksheet" r:id="rId5" imgW="2028805" imgH="3066908" progId="Excel.Sheet.12">
                  <p:embed/>
                  <p:pic>
                    <p:nvPicPr>
                      <p:cNvPr id="9" name="Objeto 8">
                        <a:extLst>
                          <a:ext uri="{FF2B5EF4-FFF2-40B4-BE49-F238E27FC236}">
                            <a16:creationId xmlns:a16="http://schemas.microsoft.com/office/drawing/2014/main" id="{FED9D6F6-B673-178A-6996-07C6339D60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19738" y="1441450"/>
                        <a:ext cx="2028825" cy="306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DCEF9DD2-42F3-2B35-68D9-28FD80D69CA5}"/>
              </a:ext>
            </a:extLst>
          </p:cNvPr>
          <p:cNvGraphicFramePr>
            <a:graphicFrameLocks/>
          </p:cNvGraphicFramePr>
          <p:nvPr/>
        </p:nvGraphicFramePr>
        <p:xfrm>
          <a:off x="182880" y="4508500"/>
          <a:ext cx="8579457" cy="2232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596900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CaixaDeTexto 13">
            <a:extLst>
              <a:ext uri="{FF2B5EF4-FFF2-40B4-BE49-F238E27FC236}">
                <a16:creationId xmlns:a16="http://schemas.microsoft.com/office/drawing/2014/main" id="{A1925981-CA8F-7232-6029-3CB39C660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2732088"/>
            <a:ext cx="46672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EXECUÇÃO DA DESPESA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7E01FD1C-635B-0323-5563-994F6F924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4038" y="4365625"/>
            <a:ext cx="3560762" cy="249237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0650763-2282-BEF5-0AAC-4BE21F658A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55954" t="20160" b="18017"/>
          <a:stretch/>
        </p:blipFill>
        <p:spPr bwMode="auto">
          <a:xfrm>
            <a:off x="-19050" y="4735513"/>
            <a:ext cx="2813050" cy="231298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Apple, Orçamento, Finanças, Despesas, App Store, Dívida, Dinheiro, Gestão  Financeira, conta, contabilidade, loja de aplicativos png | PNGWing">
            <a:extLst>
              <a:ext uri="{FF2B5EF4-FFF2-40B4-BE49-F238E27FC236}">
                <a16:creationId xmlns:a16="http://schemas.microsoft.com/office/drawing/2014/main" id="{3F29B271-754D-66D8-3010-A6A04FC4B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58" b="99805" l="10000" r="90000">
                        <a14:foregroundMark x1="37500" y1="16211" x2="48261" y2="5664"/>
                        <a14:foregroundMark x1="48261" y1="5664" x2="59565" y2="11133"/>
                        <a14:foregroundMark x1="59565" y1="11133" x2="68478" y2="24609"/>
                        <a14:foregroundMark x1="68478" y1="24609" x2="75978" y2="66016"/>
                        <a14:foregroundMark x1="75978" y1="66016" x2="59022" y2="86523"/>
                        <a14:foregroundMark x1="59022" y1="86523" x2="51413" y2="92188"/>
                        <a14:foregroundMark x1="51413" y1="92188" x2="44565" y2="93555"/>
                        <a14:foregroundMark x1="44565" y1="93555" x2="32609" y2="85547"/>
                        <a14:foregroundMark x1="68370" y1="57813" x2="56196" y2="61914"/>
                        <a14:foregroundMark x1="73913" y1="75195" x2="73913" y2="75195"/>
                        <a14:foregroundMark x1="74891" y1="71289" x2="70109" y2="77148"/>
                        <a14:foregroundMark x1="71413" y1="55273" x2="62065" y2="51172"/>
                        <a14:foregroundMark x1="29891" y1="10742" x2="33152" y2="9766"/>
                        <a14:foregroundMark x1="27609" y1="9570" x2="27609" y2="9570"/>
                        <a14:foregroundMark x1="28804" y1="9375" x2="28804" y2="9375"/>
                        <a14:foregroundMark x1="27826" y1="8984" x2="27826" y2="8984"/>
                        <a14:foregroundMark x1="27391" y1="8594" x2="27391" y2="8594"/>
                        <a14:foregroundMark x1="44457" y1="2734" x2="50978" y2="1953"/>
                        <a14:foregroundMark x1="50978" y1="1953" x2="56196" y2="2734"/>
                        <a14:foregroundMark x1="51304" y1="99805" x2="53587" y2="95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5" y="4393009"/>
            <a:ext cx="4478486" cy="249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588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BB1166C9-FDA9-0141-EF61-1D42026CBE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628800"/>
            <a:ext cx="9144000" cy="1143000"/>
          </a:xfrm>
        </p:spPr>
        <p:txBody>
          <a:bodyPr/>
          <a:lstStyle/>
          <a:p>
            <a:pPr eaLnBrk="1" hangingPunct="1"/>
            <a:br>
              <a:rPr lang="pt-BR" altLang="pt-BR" sz="4800" b="1" i="1" dirty="0"/>
            </a:br>
            <a:r>
              <a:rPr lang="pt-BR" altLang="pt-BR" sz="4800" b="1" i="1" dirty="0"/>
              <a:t>R$ 24.357.329,30</a:t>
            </a:r>
            <a:br>
              <a:rPr lang="pt-BR" altLang="pt-BR" sz="4800" b="1" i="1" dirty="0"/>
            </a:br>
            <a:r>
              <a:rPr lang="pt-BR" altLang="pt-BR" sz="2800" b="1" i="1" dirty="0">
                <a:solidFill>
                  <a:srgbClr val="006600"/>
                </a:solidFill>
              </a:rPr>
              <a:t>    </a:t>
            </a:r>
            <a:br>
              <a:rPr lang="pt-BR" altLang="pt-BR" sz="2800" b="1" i="1" dirty="0">
                <a:solidFill>
                  <a:srgbClr val="006600"/>
                </a:solidFill>
              </a:rPr>
            </a:br>
            <a:endParaRPr lang="pt-BR" altLang="pt-BR" sz="2800" b="1" i="1" dirty="0">
              <a:solidFill>
                <a:srgbClr val="006600"/>
              </a:solidFill>
            </a:endParaRPr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908095FB-3E3B-8885-3C34-5788A2041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819C416C-0230-A2B9-9053-0156CECFC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6" name="CaixaDeTexto 7">
            <a:extLst>
              <a:ext uri="{FF2B5EF4-FFF2-40B4-BE49-F238E27FC236}">
                <a16:creationId xmlns:a16="http://schemas.microsoft.com/office/drawing/2014/main" id="{4793EE92-4376-FF7D-BF81-3DE212511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8763" y="294541"/>
            <a:ext cx="96615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4800" b="1">
                <a:latin typeface="Arial" panose="020B0604020202020204" pitchFamily="34" charset="0"/>
                <a:cs typeface="Arial" panose="020B0604020202020204" pitchFamily="34" charset="0"/>
              </a:rPr>
              <a:t>INATIVOS</a:t>
            </a:r>
            <a:endParaRPr lang="pt-BR" altLang="pt-BR" sz="480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E99D66C-DF54-DAC3-80AA-1170F1B1951D}"/>
              </a:ext>
            </a:extLst>
          </p:cNvPr>
          <p:cNvSpPr txBox="1"/>
          <p:nvPr/>
        </p:nvSpPr>
        <p:spPr>
          <a:xfrm>
            <a:off x="1043608" y="3429000"/>
            <a:ext cx="398970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altLang="pt-BR" sz="2800" b="1" i="1" dirty="0"/>
              <a:t>No exercício de 2024 foram concedidas </a:t>
            </a:r>
            <a:r>
              <a:rPr lang="pt-BR" altLang="pt-BR" b="1" i="1" dirty="0"/>
              <a:t>34</a:t>
            </a:r>
            <a:r>
              <a:rPr lang="pt-BR" altLang="pt-BR" sz="2800" b="1" i="1" dirty="0"/>
              <a:t> Aposentadorias. Terminamos o exercício de 2024 com 430 servidores inativos.</a:t>
            </a:r>
            <a:endParaRPr lang="pt-BR" dirty="0"/>
          </a:p>
        </p:txBody>
      </p:sp>
      <p:pic>
        <p:nvPicPr>
          <p:cNvPr id="4098" name="Picture 2" descr="REAPOSENTAÇÃO:  DO (A) APOSENTADO (A) QUE CONTINUA A TRABALHAR E PODE TER DIREITO A APOSENTADORIA MAIS VANTAJOSA">
            <a:extLst>
              <a:ext uri="{FF2B5EF4-FFF2-40B4-BE49-F238E27FC236}">
                <a16:creationId xmlns:a16="http://schemas.microsoft.com/office/drawing/2014/main" id="{0050CAA4-8604-2D96-8376-909F8332D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2395B9"/>
              </a:clrFrom>
              <a:clrTo>
                <a:srgbClr val="2395B9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06" b="92962" l="9961" r="89844">
                        <a14:foregroundMark x1="39453" y1="8504" x2="39453" y2="8504"/>
                        <a14:foregroundMark x1="63086" y1="6745" x2="63086" y2="6745"/>
                        <a14:foregroundMark x1="38477" y1="5865" x2="38477" y2="5865"/>
                        <a14:foregroundMark x1="64258" y1="4839" x2="62500" y2="4252"/>
                        <a14:foregroundMark x1="33691" y1="91935" x2="36035" y2="89150"/>
                        <a14:foregroundMark x1="42285" y1="92082" x2="46582" y2="92669"/>
                        <a14:foregroundMark x1="52734" y1="92082" x2="57715" y2="91789"/>
                        <a14:foregroundMark x1="64258" y1="92375" x2="63477" y2="91935"/>
                        <a14:foregroundMark x1="33203" y1="92962" x2="33203" y2="929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21186"/>
            <a:ext cx="5976816" cy="398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4DDC6E1-3A26-30FE-C812-64A169FC18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2900" y="1373885"/>
            <a:ext cx="8458200" cy="1143000"/>
          </a:xfrm>
        </p:spPr>
        <p:txBody>
          <a:bodyPr/>
          <a:lstStyle/>
          <a:p>
            <a:pPr eaLnBrk="1" hangingPunct="1"/>
            <a:r>
              <a:rPr lang="pt-BR" altLang="pt-BR" sz="4800" b="1" i="1" dirty="0"/>
              <a:t>     </a:t>
            </a:r>
            <a:br>
              <a:rPr lang="pt-BR" altLang="pt-BR" sz="4800" b="1" i="1" dirty="0">
                <a:solidFill>
                  <a:srgbClr val="006600"/>
                </a:solidFill>
              </a:rPr>
            </a:br>
            <a:br>
              <a:rPr lang="pt-BR" altLang="pt-BR" sz="4800" b="1" i="1" dirty="0"/>
            </a:br>
            <a:r>
              <a:rPr lang="pt-BR" altLang="pt-BR" sz="4800" b="1" i="1" dirty="0"/>
              <a:t>R$ 2.440.497,61</a:t>
            </a:r>
            <a:br>
              <a:rPr lang="pt-BR" altLang="pt-BR" sz="4800" b="1" i="1" dirty="0"/>
            </a:br>
            <a:br>
              <a:rPr lang="pt-BR" altLang="pt-BR" sz="4800" b="1" i="1" dirty="0"/>
            </a:br>
            <a:endParaRPr lang="pt-BR" altLang="pt-BR" sz="2800" b="1" i="1" dirty="0">
              <a:solidFill>
                <a:srgbClr val="006600"/>
              </a:solidFill>
            </a:endParaRPr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C3D9073C-5F69-2887-C2D8-A43332F50E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51A16687-38F7-13A9-BE63-A487FBE40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3074" name="Picture 2" descr="Pensionista - ícones de do utilizador grátis">
            <a:extLst>
              <a:ext uri="{FF2B5EF4-FFF2-40B4-BE49-F238E27FC236}">
                <a16:creationId xmlns:a16="http://schemas.microsoft.com/office/drawing/2014/main" id="{D28C4B70-A199-D9D2-3399-BB2413D07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53639"/>
            <a:ext cx="3734544" cy="373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DC7FD5D7-10BC-32FD-B390-79B3CCB23916}"/>
              </a:ext>
            </a:extLst>
          </p:cNvPr>
          <p:cNvSpPr txBox="1"/>
          <p:nvPr/>
        </p:nvSpPr>
        <p:spPr>
          <a:xfrm>
            <a:off x="2019902" y="455389"/>
            <a:ext cx="51041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pt-BR" sz="4800" b="1">
                <a:latin typeface="Arial" panose="020B0604020202020204" pitchFamily="34" charset="0"/>
                <a:cs typeface="Arial" panose="020B0604020202020204" pitchFamily="34" charset="0"/>
              </a:rPr>
              <a:t>PENSIONISTAS</a:t>
            </a:r>
            <a:endParaRPr lang="pt-BR" sz="4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69779E64-03E5-A0FE-FEF3-238854029C26}"/>
              </a:ext>
            </a:extLst>
          </p:cNvPr>
          <p:cNvSpPr txBox="1"/>
          <p:nvPr/>
        </p:nvSpPr>
        <p:spPr>
          <a:xfrm>
            <a:off x="4211960" y="3017001"/>
            <a:ext cx="467214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altLang="pt-BR" sz="4800" b="1" i="1" dirty="0"/>
              <a:t> </a:t>
            </a:r>
            <a:r>
              <a:rPr lang="pt-BR" altLang="pt-BR" b="1" i="1" dirty="0"/>
              <a:t>No exercício de 2024 foram concedidas 11 Pensões por morte. Terminamos o exercício de 2024 com 91 pensionistas.</a:t>
            </a:r>
            <a:endParaRPr lang="pt-BR" b="1" i="1" dirty="0"/>
          </a:p>
        </p:txBody>
      </p:sp>
    </p:spTree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D2A18DA1-FA06-B0D8-6333-FE90719ACD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7544" y="3499864"/>
            <a:ext cx="9144000" cy="228600"/>
          </a:xfrm>
        </p:spPr>
        <p:txBody>
          <a:bodyPr/>
          <a:lstStyle/>
          <a:p>
            <a:pPr algn="l" eaLnBrk="1" hangingPunct="1"/>
            <a:r>
              <a:rPr lang="pt-BR" altLang="pt-BR" b="1" dirty="0">
                <a:solidFill>
                  <a:schemeClr val="accent2"/>
                </a:solidFill>
              </a:rPr>
              <a:t>   </a:t>
            </a:r>
            <a:br>
              <a:rPr lang="pt-BR" altLang="pt-BR" b="1" dirty="0">
                <a:solidFill>
                  <a:schemeClr val="accent2"/>
                </a:solidFill>
              </a:rPr>
            </a:br>
            <a:r>
              <a:rPr lang="pt-BR" altLang="pt-BR" b="1" dirty="0">
                <a:solidFill>
                  <a:schemeClr val="accent2"/>
                </a:solidFill>
              </a:rPr>
              <a:t>    </a:t>
            </a:r>
            <a:br>
              <a:rPr lang="pt-BR" altLang="pt-BR" u="sng" dirty="0"/>
            </a:br>
            <a:br>
              <a:rPr lang="pt-BR" altLang="pt-BR" dirty="0"/>
            </a:br>
            <a:r>
              <a:rPr lang="pt-BR" altLang="pt-BR" sz="3200" dirty="0"/>
              <a:t>Manutenção	  			 R$ 1.540.009,48 </a:t>
            </a:r>
            <a:br>
              <a:rPr lang="pt-BR" altLang="pt-BR" sz="3200" dirty="0"/>
            </a:br>
            <a:r>
              <a:rPr lang="pt-BR" altLang="pt-BR" sz="2000" dirty="0"/>
              <a:t>Base de Cálculo (2023) =	R$ 84.486.203,87</a:t>
            </a:r>
            <a:br>
              <a:rPr lang="pt-BR" altLang="pt-BR" sz="2000" dirty="0"/>
            </a:br>
            <a:r>
              <a:rPr lang="pt-BR" altLang="pt-BR" sz="2000" dirty="0"/>
              <a:t>Limite 3% =		R$   2.534.586,12</a:t>
            </a:r>
            <a:br>
              <a:rPr lang="pt-BR" altLang="pt-BR" sz="2000" dirty="0"/>
            </a:br>
            <a:r>
              <a:rPr lang="pt-BR" altLang="pt-BR" sz="2000" dirty="0"/>
              <a:t>Valor gasto =		R$   1.487.808,61 (1,76%)</a:t>
            </a:r>
            <a:br>
              <a:rPr lang="pt-BR" altLang="pt-BR" sz="3200" dirty="0"/>
            </a:br>
            <a:r>
              <a:rPr lang="pt-BR" altLang="pt-BR" sz="2000" dirty="0"/>
              <a:t>Restos à pagar 2023	R$        52.200,87 (0,06%)</a:t>
            </a:r>
            <a:br>
              <a:rPr lang="pt-BR" altLang="pt-BR" sz="2000" dirty="0"/>
            </a:br>
            <a:br>
              <a:rPr lang="pt-BR" altLang="pt-BR" sz="2000" dirty="0"/>
            </a:br>
            <a:r>
              <a:rPr lang="pt-BR" altLang="pt-BR" sz="3200" dirty="0"/>
              <a:t>Total	      R$ 1.540.009,48 (1,82%)</a:t>
            </a:r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1C929891-8D73-E510-53CE-03D938F45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EB198427-73B8-1725-670B-045166300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B31A03C6-14C8-0BC5-FD31-DCB80C5E509C}"/>
              </a:ext>
            </a:extLst>
          </p:cNvPr>
          <p:cNvSpPr txBox="1"/>
          <p:nvPr/>
        </p:nvSpPr>
        <p:spPr>
          <a:xfrm>
            <a:off x="-78643" y="188640"/>
            <a:ext cx="930128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 sz="4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pt-BR" altLang="pt-BR" dirty="0"/>
              <a:t>DESPESAS </a:t>
            </a:r>
          </a:p>
          <a:p>
            <a:pPr algn="ctr"/>
            <a:r>
              <a:rPr lang="pt-BR" altLang="pt-BR" dirty="0"/>
              <a:t>ADMINISTRATIVAS</a:t>
            </a:r>
            <a:br>
              <a:rPr lang="pt-BR" altLang="pt-BR" dirty="0"/>
            </a:br>
            <a:endParaRPr lang="pt-BR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B69A714-D054-3C8F-D48C-C603F1498C0B}"/>
              </a:ext>
            </a:extLst>
          </p:cNvPr>
          <p:cNvSpPr txBox="1"/>
          <p:nvPr/>
        </p:nvSpPr>
        <p:spPr>
          <a:xfrm>
            <a:off x="106607" y="1891605"/>
            <a:ext cx="893078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pt-BR" sz="2800" b="1" u="sng" dirty="0">
                <a:solidFill>
                  <a:schemeClr val="accent2"/>
                </a:solidFill>
              </a:rPr>
              <a:t>(Limitado a 3% do valor total das remunerações</a:t>
            </a:r>
            <a:r>
              <a:rPr lang="pt-BR" altLang="pt-BR" b="1" u="sng" dirty="0">
                <a:solidFill>
                  <a:schemeClr val="accent2"/>
                </a:solidFill>
              </a:rPr>
              <a:t> </a:t>
            </a:r>
            <a:r>
              <a:rPr lang="pt-BR" altLang="pt-BR" sz="2800" b="1" u="sng" dirty="0">
                <a:solidFill>
                  <a:schemeClr val="accent2"/>
                </a:solidFill>
              </a:rPr>
              <a:t>dos segurados ativos vinculados ao Regime Próprio, relativo ao exercício anterior)</a:t>
            </a:r>
            <a:endParaRPr lang="pt-BR" dirty="0"/>
          </a:p>
        </p:txBody>
      </p:sp>
      <p:pic>
        <p:nvPicPr>
          <p:cNvPr id="6148" name="Picture 4" descr="Quanto ganha um auxiliar administrativo? - Direção Concursos">
            <a:extLst>
              <a:ext uri="{FF2B5EF4-FFF2-40B4-BE49-F238E27FC236}">
                <a16:creationId xmlns:a16="http://schemas.microsoft.com/office/drawing/2014/main" id="{FD4EC0BA-F446-BD6E-2FC1-597290F794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E9E7E8"/>
              </a:clrFrom>
              <a:clrTo>
                <a:srgbClr val="E9E7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29"/>
          <a:stretch/>
        </p:blipFill>
        <p:spPr bwMode="auto">
          <a:xfrm>
            <a:off x="5671195" y="4293096"/>
            <a:ext cx="3797349" cy="2594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Quanto ganha um auxiliar administrativo? - Direção Concursos">
            <a:extLst>
              <a:ext uri="{FF2B5EF4-FFF2-40B4-BE49-F238E27FC236}">
                <a16:creationId xmlns:a16="http://schemas.microsoft.com/office/drawing/2014/main" id="{7D9C4361-0481-DFA7-F474-3D80CEDED8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E9E7E8"/>
              </a:clrFrom>
              <a:clrTo>
                <a:srgbClr val="E9E7E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6092" b="98621" l="65548" r="84000">
                        <a14:foregroundMark x1="77419" y1="77241" x2="77419" y2="77241"/>
                        <a14:foregroundMark x1="76387" y1="86897" x2="76387" y2="86897"/>
                        <a14:foregroundMark x1="72645" y1="79770" x2="80387" y2="82759"/>
                        <a14:foregroundMark x1="73161" y1="78161" x2="80774" y2="78851"/>
                        <a14:foregroundMark x1="72645" y1="78161" x2="77419" y2="97011"/>
                        <a14:foregroundMark x1="77419" y1="97011" x2="80774" y2="83218"/>
                        <a14:foregroundMark x1="81032" y1="79310" x2="73677" y2="92644"/>
                        <a14:foregroundMark x1="73677" y1="92644" x2="72258" y2="85287"/>
                        <a14:foregroundMark x1="72387" y1="84138" x2="70452" y2="96322"/>
                        <a14:foregroundMark x1="72645" y1="78621" x2="80387" y2="95402"/>
                        <a14:foregroundMark x1="80387" y1="95402" x2="73548" y2="97011"/>
                        <a14:foregroundMark x1="72903" y1="96782" x2="74968" y2="98621"/>
                        <a14:foregroundMark x1="79484" y1="81379" x2="77548" y2="97241"/>
                        <a14:foregroundMark x1="84258" y1="86437" x2="82065" y2="95172"/>
                        <a14:foregroundMark x1="81032" y1="84138" x2="80516" y2="97241"/>
                        <a14:foregroundMark x1="72774" y1="80000" x2="81677" y2="78621"/>
                        <a14:foregroundMark x1="72129" y1="79080" x2="65677" y2="76552"/>
                        <a14:foregroundMark x1="78581" y1="76782" x2="78581" y2="76782"/>
                        <a14:foregroundMark x1="75742" y1="76782" x2="75742" y2="76782"/>
                        <a14:foregroundMark x1="77419" y1="76092" x2="77419" y2="76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638" t="74939" r="17429" b="-1"/>
          <a:stretch/>
        </p:blipFill>
        <p:spPr bwMode="auto">
          <a:xfrm>
            <a:off x="8919765" y="6237312"/>
            <a:ext cx="548779" cy="65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27B5ACA2-463F-F579-6E09-ADDF39BDB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EFEEE90B-1F47-64A5-0278-F165AB12A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E151714-23EF-6DD8-462E-CBF1BE86C6E2}"/>
              </a:ext>
            </a:extLst>
          </p:cNvPr>
          <p:cNvSpPr txBox="1"/>
          <p:nvPr/>
        </p:nvSpPr>
        <p:spPr>
          <a:xfrm>
            <a:off x="-78643" y="188640"/>
            <a:ext cx="93012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>
              <a:defRPr sz="4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pt-BR" altLang="pt-BR" sz="3600" dirty="0"/>
              <a:t>DESPESAS ADMINISTRATIVAS</a:t>
            </a:r>
            <a:endParaRPr lang="pt-BR" sz="3600" dirty="0"/>
          </a:p>
        </p:txBody>
      </p:sp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A4CCF041-5C50-4671-C24C-D7317B0F47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6085130"/>
              </p:ext>
            </p:extLst>
          </p:nvPr>
        </p:nvGraphicFramePr>
        <p:xfrm>
          <a:off x="862013" y="1354138"/>
          <a:ext cx="7419975" cy="504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7419995" imgH="5048179" progId="Excel.Sheet.12">
                  <p:embed/>
                </p:oleObj>
              </mc:Choice>
              <mc:Fallback>
                <p:oleObj name="Worksheet" r:id="rId3" imgW="7419995" imgH="5048179" progId="Excel.Sheet.12">
                  <p:embed/>
                  <p:pic>
                    <p:nvPicPr>
                      <p:cNvPr id="7" name="Objeto 6">
                        <a:extLst>
                          <a:ext uri="{FF2B5EF4-FFF2-40B4-BE49-F238E27FC236}">
                            <a16:creationId xmlns:a16="http://schemas.microsoft.com/office/drawing/2014/main" id="{A4CCF041-5C50-4671-C24C-D7317B0F47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3" y="1354138"/>
                        <a:ext cx="7419975" cy="50482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ítulo 1">
            <a:extLst>
              <a:ext uri="{FF2B5EF4-FFF2-40B4-BE49-F238E27FC236}">
                <a16:creationId xmlns:a16="http://schemas.microsoft.com/office/drawing/2014/main" id="{C10E7D68-D70A-447C-A424-68F693AA38A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85738"/>
            <a:ext cx="7772400" cy="677862"/>
          </a:xfrm>
        </p:spPr>
        <p:txBody>
          <a:bodyPr/>
          <a:lstStyle/>
          <a:p>
            <a:r>
              <a:rPr lang="pt-BR" altLang="pt-BR"/>
              <a:t>BALANCETE RESUMIDO</a:t>
            </a:r>
          </a:p>
        </p:txBody>
      </p:sp>
      <p:sp>
        <p:nvSpPr>
          <p:cNvPr id="4099" name="Subtítulo 2">
            <a:extLst>
              <a:ext uri="{FF2B5EF4-FFF2-40B4-BE49-F238E27FC236}">
                <a16:creationId xmlns:a16="http://schemas.microsoft.com/office/drawing/2014/main" id="{83B4CE07-78F6-3C69-7923-86BDB81903F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50913" y="812800"/>
            <a:ext cx="7232650" cy="1752600"/>
          </a:xfrm>
        </p:spPr>
        <p:txBody>
          <a:bodyPr/>
          <a:lstStyle/>
          <a:p>
            <a:r>
              <a:rPr lang="pt-BR" altLang="pt-BR" dirty="0"/>
              <a:t>01 de Janeiro a 31 de Dezembro 2024</a:t>
            </a:r>
            <a:br>
              <a:rPr lang="pt-BR" altLang="pt-BR" dirty="0"/>
            </a:br>
            <a:r>
              <a:rPr lang="pt-BR" altLang="pt-BR" sz="2400" b="1" dirty="0"/>
              <a:t>Considerando </a:t>
            </a:r>
            <a:r>
              <a:rPr lang="pt-BR" altLang="pt-BR" sz="2400" dirty="0"/>
              <a:t>a rentabilidade financeira</a:t>
            </a:r>
            <a:endParaRPr lang="pt-BR" altLang="pt-BR" dirty="0"/>
          </a:p>
        </p:txBody>
      </p:sp>
      <p:sp>
        <p:nvSpPr>
          <p:cNvPr id="4103" name="Retângulo 20">
            <a:extLst>
              <a:ext uri="{FF2B5EF4-FFF2-40B4-BE49-F238E27FC236}">
                <a16:creationId xmlns:a16="http://schemas.microsoft.com/office/drawing/2014/main" id="{AABE4538-43C4-DCB1-3BAD-F7C114D6DF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F236A309-9F72-1BED-980D-74845AB7C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4D84EB8A-B9D3-99CA-E8DD-7C3B89D2EB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8382785"/>
              </p:ext>
            </p:extLst>
          </p:nvPr>
        </p:nvGraphicFramePr>
        <p:xfrm>
          <a:off x="-740965" y="3920423"/>
          <a:ext cx="4947205" cy="3044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155562"/>
              </p:ext>
            </p:extLst>
          </p:nvPr>
        </p:nvGraphicFramePr>
        <p:xfrm>
          <a:off x="1701799" y="1748790"/>
          <a:ext cx="6379520" cy="2286000"/>
        </p:xfrm>
        <a:graphic>
          <a:graphicData uri="http://schemas.openxmlformats.org/drawingml/2006/table">
            <a:tbl>
              <a:tblPr/>
              <a:tblGrid>
                <a:gridCol w="15102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62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67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6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05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RECEITAS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DESPESAS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Contrib. Segurados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12.462.674,06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Demais</a:t>
                      </a:r>
                      <a:r>
                        <a:rPr lang="pt-BR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Administrativas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1.278.469,40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Contrib. Aposentados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378.680,57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Aposentados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24.357.329,30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Contrib. Pensionistas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     7.687,83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Pensionistas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2.440.497,61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Compens. Financeira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4.735.687,75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Salário Familia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            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Juros de Tit. Públicos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4.351.691,22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Compensação Previd.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109.906,21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Rentab. Financeiras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2.434.880,50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Sentenças Judiciais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   </a:t>
                      </a:r>
                      <a:r>
                        <a:rPr lang="pt-BR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8.121,37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Custeio da Taxa Adm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2.692.902,15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Restituições</a:t>
                      </a:r>
                      <a:r>
                        <a:rPr lang="pt-BR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 Prefeitura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90.357,16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Contrib. Patronal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12.207.928,77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Obrigações Tributárias PASEP -</a:t>
                      </a:r>
                      <a:r>
                        <a:rPr lang="pt-BR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Adm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209.339,21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Cobertura Déficit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11.640.854,15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Restituição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  78.874,39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50.991.861,39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28.494.020,26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377428"/>
              </p:ext>
            </p:extLst>
          </p:nvPr>
        </p:nvGraphicFramePr>
        <p:xfrm>
          <a:off x="4046483" y="4456388"/>
          <a:ext cx="3696631" cy="1008993"/>
        </p:xfrm>
        <a:graphic>
          <a:graphicData uri="http://schemas.openxmlformats.org/drawingml/2006/table">
            <a:tbl>
              <a:tblPr/>
              <a:tblGrid>
                <a:gridCol w="2280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6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331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da Receita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50.991.861,39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331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da Despesa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28.494.020,26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331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Superávit até Dezembro/2024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22.497.841,13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16" descr="Logotipo&#10;&#10;Descrição gerada automaticamente">
            <a:extLst>
              <a:ext uri="{FF2B5EF4-FFF2-40B4-BE49-F238E27FC236}">
                <a16:creationId xmlns:a16="http://schemas.microsoft.com/office/drawing/2014/main" id="{C0E1957C-44BC-7F9D-644B-BA87169A9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20">
            <a:extLst>
              <a:ext uri="{FF2B5EF4-FFF2-40B4-BE49-F238E27FC236}">
                <a16:creationId xmlns:a16="http://schemas.microsoft.com/office/drawing/2014/main" id="{50FD9B44-3815-84CF-462A-820176845D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FCF45B54-460E-3377-84B6-88B8344FA6DE}"/>
              </a:ext>
            </a:extLst>
          </p:cNvPr>
          <p:cNvSpPr txBox="1"/>
          <p:nvPr/>
        </p:nvSpPr>
        <p:spPr>
          <a:xfrm>
            <a:off x="6730214" y="6554257"/>
            <a:ext cx="220072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1200" dirty="0"/>
              <a:t>*Escala logarítmica de base 10</a:t>
            </a: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008824"/>
              </p:ext>
            </p:extLst>
          </p:nvPr>
        </p:nvGraphicFramePr>
        <p:xfrm>
          <a:off x="2129883" y="230683"/>
          <a:ext cx="4701841" cy="2766360"/>
        </p:xfrm>
        <a:graphic>
          <a:graphicData uri="http://schemas.openxmlformats.org/drawingml/2006/table">
            <a:tbl>
              <a:tblPr/>
              <a:tblGrid>
                <a:gridCol w="2907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663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DESPESAS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636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Demais</a:t>
                      </a:r>
                      <a:r>
                        <a:rPr lang="pt-BR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Administrativas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1.278.469,40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636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Aposentados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24.357.329,30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636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Pensionistas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2.440.497,61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636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Salário Família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            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6636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Compensação </a:t>
                      </a:r>
                      <a:r>
                        <a:rPr lang="pt-B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Previd</a:t>
                      </a: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109.906,21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636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Sentenças Judiciais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   </a:t>
                      </a:r>
                      <a:r>
                        <a:rPr lang="pt-BR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8.121,37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636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Restituições</a:t>
                      </a:r>
                      <a:r>
                        <a:rPr lang="pt-BR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 Prefeitura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90.357,16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6636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Obrigações Tributárias PASEP -</a:t>
                      </a:r>
                      <a:r>
                        <a:rPr lang="pt-BR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Adm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209.339,21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6636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28.494.020,26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2A48ECCF-6584-D871-DF71-A9AB41B59F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1868306"/>
              </p:ext>
            </p:extLst>
          </p:nvPr>
        </p:nvGraphicFramePr>
        <p:xfrm>
          <a:off x="86264" y="3066052"/>
          <a:ext cx="8962486" cy="3557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8752B477-089C-4157-F952-70A3D168347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5250" y="485800"/>
            <a:ext cx="8953500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RESULTADO DA </a:t>
            </a:r>
            <a:b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EXECUÇÃO ORÇAMENTÁRIA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BC9FA6F5-76EC-DCA0-B445-031FD8271A7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1844824"/>
            <a:ext cx="8382000" cy="3011488"/>
          </a:xfrm>
        </p:spPr>
        <p:txBody>
          <a:bodyPr/>
          <a:lstStyle/>
          <a:p>
            <a:pPr eaLnBrk="1" hangingPunct="1"/>
            <a:r>
              <a:rPr lang="pt-BR" altLang="pt-BR" dirty="0"/>
              <a:t>NÃO CONSIDERANDO A RENTABILIDADE FINANCEIRA</a:t>
            </a:r>
          </a:p>
          <a:p>
            <a:pPr algn="l" eaLnBrk="1" hangingPunct="1"/>
            <a:r>
              <a:rPr lang="pt-BR" altLang="pt-BR" dirty="0"/>
              <a:t>Receitas Arrecadadas		R$ 48.556.980,89</a:t>
            </a:r>
          </a:p>
          <a:p>
            <a:pPr algn="l" eaLnBrk="1" hangingPunct="1"/>
            <a:r>
              <a:rPr lang="pt-BR" altLang="pt-BR" dirty="0"/>
              <a:t>Despesas Realizadas		R$ 28.494.020,26</a:t>
            </a:r>
          </a:p>
          <a:p>
            <a:pPr algn="l" eaLnBrk="1" hangingPunct="1"/>
            <a:r>
              <a:rPr lang="pt-BR" altLang="pt-BR" dirty="0"/>
              <a:t>Superávit verificado		R$ 20.062.960,63</a:t>
            </a:r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CA3EA227-19E5-5B8F-89B6-8FB35DFCCD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0">
            <a:extLst>
              <a:ext uri="{FF2B5EF4-FFF2-40B4-BE49-F238E27FC236}">
                <a16:creationId xmlns:a16="http://schemas.microsoft.com/office/drawing/2014/main" id="{336A1401-3CCC-A6F5-DCD1-8F1BC27F5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0" name="Picture 2" descr="Chuva De Dinheiro PNG Images | Vetores e arquivos PSD | Download grátis em  Pngtree">
            <a:extLst>
              <a:ext uri="{FF2B5EF4-FFF2-40B4-BE49-F238E27FC236}">
                <a16:creationId xmlns:a16="http://schemas.microsoft.com/office/drawing/2014/main" id="{8EE824A5-25DD-03C4-0444-EC6FEB3F4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333" r="90833">
                        <a14:foregroundMark x1="18889" y1="21111" x2="26667" y2="28333"/>
                        <a14:foregroundMark x1="75278" y1="27500" x2="83333" y2="23611"/>
                        <a14:foregroundMark x1="91111" y1="58889" x2="91111" y2="58889"/>
                        <a14:foregroundMark x1="8333" y1="55556" x2="8333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70" y="4512760"/>
            <a:ext cx="2727852" cy="272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 descr="Ícone&#10;&#10;Descrição gerada automaticamente com confiança média">
            <a:extLst>
              <a:ext uri="{FF2B5EF4-FFF2-40B4-BE49-F238E27FC236}">
                <a16:creationId xmlns:a16="http://schemas.microsoft.com/office/drawing/2014/main" id="{7408F0B3-0B62-DE6E-28C2-38863A6B90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20272" y="4682811"/>
            <a:ext cx="2123728" cy="217519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ECD87844-013D-FB89-1156-4EFFB81E056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5250" y="476672"/>
            <a:ext cx="8953500" cy="1143000"/>
          </a:xfrm>
        </p:spPr>
        <p:txBody>
          <a:bodyPr/>
          <a:lstStyle/>
          <a:p>
            <a: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RESULTADO DA </a:t>
            </a:r>
            <a:b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pt-BR" altLang="pt-BR" sz="4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EXECUÇÃO ORÇAMENTÁRIA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B535D674-D72F-1D62-A306-D89485384B1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1916832"/>
            <a:ext cx="8382000" cy="2362200"/>
          </a:xfrm>
        </p:spPr>
        <p:txBody>
          <a:bodyPr/>
          <a:lstStyle/>
          <a:p>
            <a:pPr eaLnBrk="1" hangingPunct="1"/>
            <a:r>
              <a:rPr lang="pt-BR" altLang="pt-BR" dirty="0"/>
              <a:t>CONSIDERANDO A RENTABILIDADE FINANCEIRA </a:t>
            </a:r>
          </a:p>
          <a:p>
            <a:pPr algn="l" eaLnBrk="1" hangingPunct="1"/>
            <a:r>
              <a:rPr lang="pt-BR" altLang="pt-BR" dirty="0"/>
              <a:t>Receitas Arrecadadas		R$ 50.991.861,39</a:t>
            </a:r>
          </a:p>
          <a:p>
            <a:pPr algn="l" eaLnBrk="1" hangingPunct="1"/>
            <a:r>
              <a:rPr lang="pt-BR" altLang="pt-BR" dirty="0"/>
              <a:t>Despesas Realizadas		R$ 28.494.020,26</a:t>
            </a:r>
          </a:p>
          <a:p>
            <a:pPr algn="l" eaLnBrk="1" hangingPunct="1"/>
            <a:r>
              <a:rPr lang="pt-BR" altLang="pt-BR" dirty="0"/>
              <a:t>Superávit verificado		R$ 22.497.841,13</a:t>
            </a:r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06A8B04A-F732-0613-B809-DA2113CC9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0">
            <a:extLst>
              <a:ext uri="{FF2B5EF4-FFF2-40B4-BE49-F238E27FC236}">
                <a16:creationId xmlns:a16="http://schemas.microsoft.com/office/drawing/2014/main" id="{4C78411C-B486-59E5-EE20-36B840AF4E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5" name="Picture 2" descr="Chuva De Dinheiro PNG Images | Vetores e arquivos PSD | Download grátis em  Pngtree">
            <a:extLst>
              <a:ext uri="{FF2B5EF4-FFF2-40B4-BE49-F238E27FC236}">
                <a16:creationId xmlns:a16="http://schemas.microsoft.com/office/drawing/2014/main" id="{93F06773-0642-997D-4069-32C1BA841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333" r="90833">
                        <a14:foregroundMark x1="18889" y1="21111" x2="26667" y2="28333"/>
                        <a14:foregroundMark x1="75278" y1="27500" x2="83333" y2="23611"/>
                        <a14:foregroundMark x1="91111" y1="58889" x2="91111" y2="58889"/>
                        <a14:foregroundMark x1="8333" y1="55556" x2="8333" y2="5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70" y="4512760"/>
            <a:ext cx="2727852" cy="272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7" descr="Ícone&#10;&#10;Descrição gerada automaticamente com confiança média">
            <a:extLst>
              <a:ext uri="{FF2B5EF4-FFF2-40B4-BE49-F238E27FC236}">
                <a16:creationId xmlns:a16="http://schemas.microsoft.com/office/drawing/2014/main" id="{8FD83830-31A3-64B4-22B2-75B1277A83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20272" y="4682811"/>
            <a:ext cx="2123728" cy="2175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596900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CaixaDeTexto 13">
            <a:extLst>
              <a:ext uri="{FF2B5EF4-FFF2-40B4-BE49-F238E27FC236}">
                <a16:creationId xmlns:a16="http://schemas.microsoft.com/office/drawing/2014/main" id="{A1925981-CA8F-7232-6029-3CB39C660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2708920"/>
            <a:ext cx="46672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CARTEIRA DE INVESTIMENTOS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7E01FD1C-635B-0323-5563-994F6F924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4038" y="4365625"/>
            <a:ext cx="3560762" cy="249237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0650763-2282-BEF5-0AAC-4BE21F658A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55954" t="20160" b="18017"/>
          <a:stretch/>
        </p:blipFill>
        <p:spPr bwMode="auto">
          <a:xfrm>
            <a:off x="-19050" y="4735513"/>
            <a:ext cx="2813050" cy="231298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194" name="Picture 2" descr="Como montar a sua carteira de investimentos ideal">
            <a:extLst>
              <a:ext uri="{FF2B5EF4-FFF2-40B4-BE49-F238E27FC236}">
                <a16:creationId xmlns:a16="http://schemas.microsoft.com/office/drawing/2014/main" id="{EF05F86B-F7CF-0F58-C1B9-FB92347E1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4259" l="10000" r="90000">
                        <a14:foregroundMark x1="15521" y1="94259" x2="15521" y2="94259"/>
                        <a14:foregroundMark x1="41771" y1="85741" x2="50781" y2="84444"/>
                        <a14:foregroundMark x1="50781" y1="84444" x2="58542" y2="85370"/>
                        <a14:foregroundMark x1="41667" y1="39630" x2="41667" y2="39630"/>
                        <a14:foregroundMark x1="46875" y1="46667" x2="46875" y2="50556"/>
                        <a14:foregroundMark x1="41771" y1="39630" x2="43229" y2="38519"/>
                        <a14:foregroundMark x1="56875" y1="35185" x2="55625" y2="46481"/>
                        <a14:foregroundMark x1="46667" y1="46852" x2="46146" y2="51852"/>
                        <a14:foregroundMark x1="46875" y1="51852" x2="46875" y2="51852"/>
                        <a14:foregroundMark x1="46875" y1="47037" x2="47083" y2="52407"/>
                        <a14:foregroundMark x1="47292" y1="47222" x2="47813" y2="48148"/>
                        <a14:foregroundMark x1="59062" y1="85741" x2="59062" y2="85741"/>
                        <a14:foregroundMark x1="57396" y1="85741" x2="59479" y2="85556"/>
                        <a14:backgroundMark x1="32188" y1="21111" x2="39010" y2="21204"/>
                        <a14:backgroundMark x1="39010" y1="21204" x2="47188" y2="19815"/>
                        <a14:backgroundMark x1="47188" y1="19815" x2="47396" y2="19815"/>
                        <a14:backgroundMark x1="36146" y1="60370" x2="36146" y2="60370"/>
                        <a14:backgroundMark x1="37708" y1="60741" x2="36875" y2="65926"/>
                        <a14:backgroundMark x1="68021" y1="44444" x2="70000" y2="50370"/>
                        <a14:backgroundMark x1="65729" y1="76111" x2="75208" y2="737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42" y="2749996"/>
            <a:ext cx="8375915" cy="471145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58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AE115AE5-6C54-65CC-DE17-1D9D295F8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F7CAE8F0-CB34-FA2B-1A41-87E70E145E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A92EBE7-30B5-6AE4-8257-038CDFE1ACBF}"/>
              </a:ext>
            </a:extLst>
          </p:cNvPr>
          <p:cNvSpPr txBox="1"/>
          <p:nvPr/>
        </p:nvSpPr>
        <p:spPr>
          <a:xfrm>
            <a:off x="0" y="137310"/>
            <a:ext cx="9144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pt-BR" sz="28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DEMONSTRATIVO DE RETORNO DOS INVESTIMENTOS EM 2024</a:t>
            </a:r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55AD0BE-BE0B-FE98-368B-F9D9CB23CFCC}"/>
              </a:ext>
            </a:extLst>
          </p:cNvPr>
          <p:cNvSpPr txBox="1"/>
          <p:nvPr/>
        </p:nvSpPr>
        <p:spPr>
          <a:xfrm>
            <a:off x="356625" y="1079703"/>
            <a:ext cx="84307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RETORNO: 4,71%     META: 10,29%    ATINGIMENTO: -5,58%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85AAC166-1645-BBDB-FA04-54C61F1DED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5" b="2695"/>
          <a:stretch/>
        </p:blipFill>
        <p:spPr>
          <a:xfrm>
            <a:off x="2039730" y="5046116"/>
            <a:ext cx="4676088" cy="1674574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23CB1884-2B46-6209-B467-624D277D984F}"/>
              </a:ext>
            </a:extLst>
          </p:cNvPr>
          <p:cNvSpPr txBox="1"/>
          <p:nvPr/>
        </p:nvSpPr>
        <p:spPr>
          <a:xfrm>
            <a:off x="379346" y="4953446"/>
            <a:ext cx="83853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latin typeface="Arial" panose="020B0604020202020204" pitchFamily="34" charset="0"/>
                <a:cs typeface="Arial" panose="020B0604020202020204" pitchFamily="34" charset="0"/>
              </a:rPr>
              <a:t>Investimentos x Meta de Rentabilidade</a:t>
            </a:r>
            <a:endParaRPr lang="pt-BR" sz="1800" dirty="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89D26DB-9B74-7C9F-7842-25B6350008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7" y="1479813"/>
            <a:ext cx="8651019" cy="3566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8142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ED04669A-6760-9B21-ED62-1C5C2993A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D5E17174-B1A1-22E1-390B-F987ACF71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BBF3502-3169-2278-354E-3DE5C7775ADC}"/>
              </a:ext>
            </a:extLst>
          </p:cNvPr>
          <p:cNvSpPr txBox="1"/>
          <p:nvPr/>
        </p:nvSpPr>
        <p:spPr>
          <a:xfrm>
            <a:off x="0" y="137310"/>
            <a:ext cx="9144000" cy="95410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t-BR" altLang="pt-BR" sz="28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RESUMO DA CARTEIRA DE </a:t>
            </a:r>
          </a:p>
          <a:p>
            <a:pPr algn="ctr"/>
            <a:r>
              <a:rPr lang="pt-BR" altLang="pt-BR" sz="2800" b="1" kern="1200" dirty="0">
                <a:latin typeface="Arial"/>
                <a:cs typeface="Arial"/>
              </a:rPr>
              <a:t>INVESTIMENTO - </a:t>
            </a:r>
            <a:r>
              <a:rPr lang="pt-BR" altLang="pt-BR" b="1" dirty="0">
                <a:latin typeface="Arial"/>
                <a:cs typeface="Arial"/>
              </a:rPr>
              <a:t>31/12/2024</a:t>
            </a:r>
            <a:endParaRPr lang="pt-BR" altLang="pt-BR" sz="2800" b="1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1D39D6F4-44BE-E846-5ACA-9B26E48CDDD0}"/>
              </a:ext>
            </a:extLst>
          </p:cNvPr>
          <p:cNvSpPr txBox="1"/>
          <p:nvPr/>
        </p:nvSpPr>
        <p:spPr>
          <a:xfrm>
            <a:off x="689497" y="1829392"/>
            <a:ext cx="784887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FUNDO DE INVEST. RENDA FIXA		R$ 278.183.553,31</a:t>
            </a:r>
            <a:b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RENDA VARIÁVEL 				R$   51.088.493,78</a:t>
            </a:r>
          </a:p>
          <a:p>
            <a:pPr algn="just" eaLnBrk="1" hangingPunct="1"/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INVESTIMENTOS NO EXTERIOR		R$     4.261.361,15</a:t>
            </a:r>
          </a:p>
          <a:p>
            <a:pPr algn="just" eaLnBrk="1" hangingPunct="1"/>
            <a:b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TOTAL INVESTIMENTO			R$ 333.533.408,24</a:t>
            </a:r>
            <a:b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CONTA MOVIMENTO				R$        148.362,58</a:t>
            </a:r>
          </a:p>
          <a:p>
            <a:pPr algn="just" eaLnBrk="1" hangingPunct="1"/>
            <a:b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altLang="pt-B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C0B63B6-2F88-55AC-A9C4-132F2CA6DE20}"/>
              </a:ext>
            </a:extLst>
          </p:cNvPr>
          <p:cNvSpPr txBox="1"/>
          <p:nvPr/>
        </p:nvSpPr>
        <p:spPr>
          <a:xfrm>
            <a:off x="683568" y="3659882"/>
            <a:ext cx="85689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pt-BR" sz="2000" b="1" dirty="0">
                <a:latin typeface="Arial" panose="020B0604020202020204" pitchFamily="34" charset="0"/>
                <a:cs typeface="Arial" panose="020B0604020202020204" pitchFamily="34" charset="0"/>
              </a:rPr>
              <a:t>TOTAL GERAL					R$ 333.681.770,82</a:t>
            </a:r>
            <a:endParaRPr lang="pt-BR" sz="2000" dirty="0"/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DB9812FC-08DE-18C1-97AB-93F97121FDF8}"/>
              </a:ext>
            </a:extLst>
          </p:cNvPr>
          <p:cNvCxnSpPr/>
          <p:nvPr/>
        </p:nvCxnSpPr>
        <p:spPr bwMode="auto">
          <a:xfrm>
            <a:off x="6120172" y="3717032"/>
            <a:ext cx="234026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4" name="Imagem 13" descr="Imagem digital fictícia de personagem de desenho animado&#10;&#10;Descrição gerada automaticamente com confiança média">
            <a:extLst>
              <a:ext uri="{FF2B5EF4-FFF2-40B4-BE49-F238E27FC236}">
                <a16:creationId xmlns:a16="http://schemas.microsoft.com/office/drawing/2014/main" id="{AF8A3551-9361-E8A6-CCCF-13508D1CCD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16827" y="4023062"/>
            <a:ext cx="3431338" cy="2862322"/>
          </a:xfrm>
          <a:prstGeom prst="rect">
            <a:avLst/>
          </a:prstGeom>
        </p:spPr>
      </p:pic>
      <p:pic>
        <p:nvPicPr>
          <p:cNvPr id="16" name="Imagem 15" descr="Fundo preto com letras brancas&#10;&#10;Descrição gerada automaticamente com confiança média">
            <a:extLst>
              <a:ext uri="{FF2B5EF4-FFF2-40B4-BE49-F238E27FC236}">
                <a16:creationId xmlns:a16="http://schemas.microsoft.com/office/drawing/2014/main" id="{F4EC6B56-F62B-F30E-2CCF-A1E2CB23D1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20203"/>
              </a:clrFrom>
              <a:clrTo>
                <a:srgbClr val="02020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3067" flipH="1">
            <a:off x="-718047" y="4749381"/>
            <a:ext cx="4027530" cy="2416518"/>
          </a:xfrm>
          <a:prstGeom prst="rect">
            <a:avLst/>
          </a:prstGeom>
        </p:spPr>
      </p:pic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1327D85D-DC5E-0B0C-DAF6-0D44F263199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6991064"/>
              </p:ext>
            </p:extLst>
          </p:nvPr>
        </p:nvGraphicFramePr>
        <p:xfrm>
          <a:off x="1420156" y="4107998"/>
          <a:ext cx="5062940" cy="3064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322972A1-85F2-F596-3A15-268C79B89B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8332590"/>
              </p:ext>
            </p:extLst>
          </p:nvPr>
        </p:nvGraphicFramePr>
        <p:xfrm>
          <a:off x="1542891" y="4288576"/>
          <a:ext cx="4817470" cy="2892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397491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CaixaDeTexto 13">
            <a:extLst>
              <a:ext uri="{FF2B5EF4-FFF2-40B4-BE49-F238E27FC236}">
                <a16:creationId xmlns:a16="http://schemas.microsoft.com/office/drawing/2014/main" id="{A1925981-CA8F-7232-6029-3CB39C660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708920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CERTIFICADO DE REGULARIDADE PREVIDENCIÁRIA - CRP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7E01FD1C-635B-0323-5563-994F6F924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44794" y="4653136"/>
            <a:ext cx="3150006" cy="2204864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0650763-2282-BEF5-0AAC-4BE21F658A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55954" t="20160" b="18017"/>
          <a:stretch/>
        </p:blipFill>
        <p:spPr bwMode="auto">
          <a:xfrm>
            <a:off x="-19050" y="4735513"/>
            <a:ext cx="2813050" cy="231298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82279A49-5057-22B1-A5F4-B7D2191319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19969">
            <a:off x="2721753" y="3732480"/>
            <a:ext cx="3700495" cy="370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07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ECD87844-013D-FB89-1156-4EFFB81E056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-415131" y="332656"/>
            <a:ext cx="8953500" cy="1143000"/>
          </a:xfrm>
        </p:spPr>
        <p:txBody>
          <a:bodyPr/>
          <a:lstStyle/>
          <a:p>
            <a:r>
              <a:rPr lang="pt-BR" altLang="pt-BR" sz="36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CERTIFICADO DE REGULARIDADE PREVIDENCIÁRIA - CRP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B535D674-D72F-1D62-A306-D89485384B1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57200" y="2780928"/>
            <a:ext cx="8591550" cy="2362200"/>
          </a:xfrm>
        </p:spPr>
        <p:txBody>
          <a:bodyPr/>
          <a:lstStyle/>
          <a:p>
            <a:pPr algn="l" eaLnBrk="1" hangingPunct="1"/>
            <a:r>
              <a:rPr lang="pt-BR" altLang="pt-BR" dirty="0"/>
              <a:t>Consulta pública em: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pt-BR" altLang="pt-BR" sz="2800" dirty="0"/>
              <a:t>CADPREV - </a:t>
            </a:r>
            <a:r>
              <a:rPr lang="pt-BR" altLang="pt-BR" sz="28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https://cadprev.previdencia.gov.br/</a:t>
            </a:r>
            <a:r>
              <a:rPr lang="pt-BR" altLang="pt-BR" sz="2800" dirty="0"/>
              <a:t>;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pt-BR" altLang="pt-BR" sz="2800" dirty="0"/>
              <a:t>Menu “Consultas Públicas”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pt-BR" altLang="pt-BR" sz="2800" dirty="0"/>
              <a:t>“CRP”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pt-BR" altLang="pt-BR" sz="2800" dirty="0"/>
              <a:t>Nome do Ente: “Registro”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pt-BR" altLang="pt-BR" sz="2800" dirty="0"/>
              <a:t>Clicar em “pesquisar”</a:t>
            </a:r>
          </a:p>
          <a:p>
            <a:pPr algn="l" eaLnBrk="1" hangingPunct="1"/>
            <a:endParaRPr lang="pt-BR" altLang="pt-BR" sz="2800" dirty="0"/>
          </a:p>
          <a:p>
            <a:pPr algn="l" eaLnBrk="1" hangingPunct="1"/>
            <a:endParaRPr lang="pt-BR" altLang="pt-BR" dirty="0"/>
          </a:p>
          <a:p>
            <a:pPr eaLnBrk="1" hangingPunct="1"/>
            <a:endParaRPr lang="pt-BR" altLang="pt-BR" dirty="0"/>
          </a:p>
        </p:txBody>
      </p:sp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06A8B04A-F732-0613-B809-DA2113CC9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0">
            <a:extLst>
              <a:ext uri="{FF2B5EF4-FFF2-40B4-BE49-F238E27FC236}">
                <a16:creationId xmlns:a16="http://schemas.microsoft.com/office/drawing/2014/main" id="{4C78411C-B486-59E5-EE20-36B840AF4E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E3646276-8632-B4FB-01EA-25A7AC08FB5D}"/>
              </a:ext>
            </a:extLst>
          </p:cNvPr>
          <p:cNvSpPr txBox="1"/>
          <p:nvPr/>
        </p:nvSpPr>
        <p:spPr>
          <a:xfrm>
            <a:off x="381000" y="1976837"/>
            <a:ext cx="838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/>
              <a:t>Atesta</a:t>
            </a:r>
            <a:r>
              <a:rPr lang="pt-BR"/>
              <a:t> se o RPPS cumpra com sua missão institucional</a:t>
            </a:r>
          </a:p>
        </p:txBody>
      </p:sp>
      <p:pic>
        <p:nvPicPr>
          <p:cNvPr id="1026" name="Picture 2" descr="Cemig Saúde - Como consultar o teto disponível para reembolso">
            <a:extLst>
              <a:ext uri="{FF2B5EF4-FFF2-40B4-BE49-F238E27FC236}">
                <a16:creationId xmlns:a16="http://schemas.microsoft.com/office/drawing/2014/main" id="{3E083723-C912-D559-F9B9-308A93677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429" b="90000" l="10000" r="90000">
                        <a14:foregroundMark x1="33750" y1="7429" x2="33750" y2="7429"/>
                        <a14:foregroundMark x1="76406" y1="85143" x2="76406" y2="8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152" y="4509120"/>
            <a:ext cx="4509456" cy="246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690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32F8824C-7E06-7025-1B01-96A08E725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949" y="239450"/>
            <a:ext cx="7938039" cy="6379100"/>
          </a:xfrm>
          <a:prstGeom prst="rect">
            <a:avLst/>
          </a:prstGeom>
        </p:spPr>
      </p:pic>
      <p:sp>
        <p:nvSpPr>
          <p:cNvPr id="4" name="Retângulo 20">
            <a:extLst>
              <a:ext uri="{FF2B5EF4-FFF2-40B4-BE49-F238E27FC236}">
                <a16:creationId xmlns:a16="http://schemas.microsoft.com/office/drawing/2014/main" id="{D5E17174-B1A1-22E1-390B-F987ACF71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CFA198B9-BC42-05A3-6325-3890C8F0D8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224" y="4149080"/>
            <a:ext cx="3164559" cy="3164559"/>
          </a:xfrm>
          <a:prstGeom prst="rect">
            <a:avLst/>
          </a:prstGeom>
        </p:spPr>
      </p:pic>
      <p:pic>
        <p:nvPicPr>
          <p:cNvPr id="2" name="Imagem 16" descr="Logotipo&#10;&#10;Descrição gerada automaticamente">
            <a:extLst>
              <a:ext uri="{FF2B5EF4-FFF2-40B4-BE49-F238E27FC236}">
                <a16:creationId xmlns:a16="http://schemas.microsoft.com/office/drawing/2014/main" id="{ED04669A-6760-9B21-ED62-1C5C2993A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4265418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397491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CaixaDeTexto 13">
            <a:extLst>
              <a:ext uri="{FF2B5EF4-FFF2-40B4-BE49-F238E27FC236}">
                <a16:creationId xmlns:a16="http://schemas.microsoft.com/office/drawing/2014/main" id="{A1925981-CA8F-7232-6029-3CB39C660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708920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NOSSO TIME 2024</a:t>
            </a:r>
          </a:p>
        </p:txBody>
      </p:sp>
      <p:pic>
        <p:nvPicPr>
          <p:cNvPr id="1026" name="Picture 2" descr="Download Teamwork Png Transparent Images - Manager Une Equipe - Full Size  PNG Image - PNGkit">
            <a:extLst>
              <a:ext uri="{FF2B5EF4-FFF2-40B4-BE49-F238E27FC236}">
                <a16:creationId xmlns:a16="http://schemas.microsoft.com/office/drawing/2014/main" id="{563FF440-BAEE-726C-7B96-521B1FB44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34" y="3721992"/>
            <a:ext cx="7054932" cy="324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508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ítulo 1">
            <a:extLst>
              <a:ext uri="{FF2B5EF4-FFF2-40B4-BE49-F238E27FC236}">
                <a16:creationId xmlns:a16="http://schemas.microsoft.com/office/drawing/2014/main" id="{296D669D-7CCB-AD67-E379-3F06249A0E0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85738"/>
            <a:ext cx="7772400" cy="677862"/>
          </a:xfrm>
        </p:spPr>
        <p:txBody>
          <a:bodyPr/>
          <a:lstStyle/>
          <a:p>
            <a:r>
              <a:rPr lang="pt-BR" altLang="pt-BR"/>
              <a:t>BALANCETE RESUMIDO</a:t>
            </a:r>
          </a:p>
        </p:txBody>
      </p:sp>
      <p:sp>
        <p:nvSpPr>
          <p:cNvPr id="5123" name="Subtítulo 2">
            <a:extLst>
              <a:ext uri="{FF2B5EF4-FFF2-40B4-BE49-F238E27FC236}">
                <a16:creationId xmlns:a16="http://schemas.microsoft.com/office/drawing/2014/main" id="{BB9AC710-A560-40C5-40A1-2DD60619506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55675" y="787400"/>
            <a:ext cx="7232650" cy="1752600"/>
          </a:xfrm>
        </p:spPr>
        <p:txBody>
          <a:bodyPr/>
          <a:lstStyle/>
          <a:p>
            <a:r>
              <a:rPr lang="pt-BR" altLang="pt-BR" dirty="0"/>
              <a:t>01 de Janeiro a 31 de Dezembro 2024</a:t>
            </a:r>
            <a:br>
              <a:rPr lang="pt-BR" altLang="pt-BR" dirty="0"/>
            </a:br>
            <a:r>
              <a:rPr lang="pt-BR" altLang="pt-BR" sz="2400" b="1" dirty="0"/>
              <a:t>Sem</a:t>
            </a:r>
            <a:r>
              <a:rPr lang="pt-BR" altLang="pt-BR" dirty="0"/>
              <a:t> </a:t>
            </a:r>
            <a:r>
              <a:rPr lang="pt-BR" altLang="pt-BR" sz="2400" dirty="0"/>
              <a:t>considerar a rentabilidade financeira</a:t>
            </a:r>
            <a:endParaRPr lang="pt-BR" altLang="pt-BR" dirty="0"/>
          </a:p>
        </p:txBody>
      </p:sp>
      <p:pic>
        <p:nvPicPr>
          <p:cNvPr id="5124" name="Imagem 16" descr="Logotipo&#10;&#10;Descrição gerada automaticamente">
            <a:extLst>
              <a:ext uri="{FF2B5EF4-FFF2-40B4-BE49-F238E27FC236}">
                <a16:creationId xmlns:a16="http://schemas.microsoft.com/office/drawing/2014/main" id="{F3BA840A-D8C0-3897-43BA-2E277AE6B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tângulo 20">
            <a:extLst>
              <a:ext uri="{FF2B5EF4-FFF2-40B4-BE49-F238E27FC236}">
                <a16:creationId xmlns:a16="http://schemas.microsoft.com/office/drawing/2014/main" id="{89C391F6-6D17-6A11-88FB-92126E88B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658AC3A3-FF37-2D98-0A7F-C65AFA6FE4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8492292"/>
              </p:ext>
            </p:extLst>
          </p:nvPr>
        </p:nvGraphicFramePr>
        <p:xfrm>
          <a:off x="1" y="3877056"/>
          <a:ext cx="4416551" cy="2955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35307"/>
              </p:ext>
            </p:extLst>
          </p:nvPr>
        </p:nvGraphicFramePr>
        <p:xfrm>
          <a:off x="1559910" y="1766953"/>
          <a:ext cx="6459625" cy="2286000"/>
        </p:xfrm>
        <a:graphic>
          <a:graphicData uri="http://schemas.openxmlformats.org/drawingml/2006/table">
            <a:tbl>
              <a:tblPr/>
              <a:tblGrid>
                <a:gridCol w="1497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5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680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8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05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RECEITAS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DESPESAS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Contrib. Segurados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12.462.674,06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Administrativas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1.278.469,40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Contrib. Aposentados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378.680,57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Aposentados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24.357.329,30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Contrib. Pensionistas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     7.687,83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Pensionistas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2.440.497,61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Compens</a:t>
                      </a: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Financeira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4.735.687,75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Salário Familia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            0,00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Juros de Tit. Públicos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4.351.691,22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Compensação Previd.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109.906,21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Rentab. Financeiras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                  -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Sentenças Judiciais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     8.121,37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Custeio da Taxa Adm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2.692.902,15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Obrigações Tributárias PASEP -</a:t>
                      </a:r>
                      <a:r>
                        <a:rPr lang="pt-BR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pt-BR" sz="1100" b="0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Adm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   90.357,16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Contrib. Patronal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12.207.928,77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Obrigações Tributárias PASEP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 209.339,21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Cobertura Déficit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11.640.854,15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Restituição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        78.874,39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48.556.980,89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28.494.020,26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433908"/>
              </p:ext>
            </p:extLst>
          </p:nvPr>
        </p:nvGraphicFramePr>
        <p:xfrm>
          <a:off x="3929117" y="4541126"/>
          <a:ext cx="3606800" cy="1039866"/>
        </p:xfrm>
        <a:graphic>
          <a:graphicData uri="http://schemas.openxmlformats.org/drawingml/2006/table">
            <a:tbl>
              <a:tblPr/>
              <a:tblGrid>
                <a:gridCol w="22246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21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6622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da Receita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48.556.980,89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622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da Despesa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28.494.020,26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622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Superávit até Dezembro/2024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20.062.960,63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8301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84779"/>
            <a:ext cx="1665045" cy="166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B0AF3E0F-6EB8-9017-9C5F-4A6D570AFEC0}"/>
              </a:ext>
            </a:extLst>
          </p:cNvPr>
          <p:cNvSpPr txBox="1"/>
          <p:nvPr/>
        </p:nvSpPr>
        <p:spPr>
          <a:xfrm>
            <a:off x="236668" y="1331924"/>
            <a:ext cx="74260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800" b="1" dirty="0">
                <a:latin typeface="Arial" panose="020B0604020202020204" pitchFamily="34" charset="0"/>
                <a:cs typeface="Arial" panose="020B0604020202020204" pitchFamily="34" charset="0"/>
              </a:rPr>
              <a:t>Presidente:</a:t>
            </a: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800" dirty="0" err="1">
                <a:latin typeface="Arial" panose="020B0604020202020204" pitchFamily="34" charset="0"/>
                <a:cs typeface="Arial" panose="020B0604020202020204" pitchFamily="34" charset="0"/>
              </a:rPr>
              <a:t>Grasielle</a:t>
            </a:r>
            <a:r>
              <a:rPr lang="pt-BR" sz="1800" dirty="0">
                <a:latin typeface="Arial" panose="020B0604020202020204" pitchFamily="34" charset="0"/>
                <a:cs typeface="Arial" panose="020B0604020202020204" pitchFamily="34" charset="0"/>
              </a:rPr>
              <a:t> Gonçalves da Costa</a:t>
            </a:r>
          </a:p>
          <a:p>
            <a:pPr algn="ctr"/>
            <a:r>
              <a:rPr lang="en-US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Diretor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 Geral: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Gilson Ribeiro Xavier </a:t>
            </a:r>
            <a:endParaRPr lang="pt-B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E12CF1F-8226-C35D-EFAC-BF0F71D00E6A}"/>
              </a:ext>
            </a:extLst>
          </p:cNvPr>
          <p:cNvSpPr txBox="1"/>
          <p:nvPr/>
        </p:nvSpPr>
        <p:spPr>
          <a:xfrm>
            <a:off x="343276" y="2300151"/>
            <a:ext cx="4032448" cy="20621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Equipe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Alice Firmino</a:t>
            </a:r>
          </a:p>
          <a:p>
            <a:pPr algn="ctr"/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Elóy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Claro Silva e Souza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Fernando Stangarlin F. Ferreira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Lucas Felipe Ferraz</a:t>
            </a:r>
          </a:p>
          <a:p>
            <a:pPr algn="ctr"/>
            <a:r>
              <a:rPr lang="pt-BR" sz="1600">
                <a:latin typeface="Arial" panose="020B0604020202020204" pitchFamily="34" charset="0"/>
                <a:cs typeface="Arial" panose="020B0604020202020204" pitchFamily="34" charset="0"/>
              </a:rPr>
              <a:t>Ramon Alves Gomes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Rodrigo Fernando de Moraes</a:t>
            </a:r>
          </a:p>
          <a:p>
            <a:pPr algn="ctr"/>
            <a:r>
              <a:rPr lang="pt-BR" sz="1600" dirty="0">
                <a:latin typeface="Arial"/>
                <a:cs typeface="Arial"/>
              </a:rPr>
              <a:t>Túlio Gomes Muniz </a:t>
            </a:r>
            <a:r>
              <a:rPr lang="pt-BR" sz="1600" dirty="0" err="1">
                <a:latin typeface="Arial"/>
                <a:cs typeface="Arial"/>
              </a:rPr>
              <a:t>Selmes</a:t>
            </a:r>
            <a:endParaRPr lang="pt-BR" sz="1600" dirty="0">
              <a:latin typeface="Arial"/>
              <a:cs typeface="Arial"/>
            </a:endParaRPr>
          </a:p>
        </p:txBody>
      </p:sp>
      <p:sp>
        <p:nvSpPr>
          <p:cNvPr id="4" name="CaixaDeTexto 11">
            <a:extLst>
              <a:ext uri="{FF2B5EF4-FFF2-40B4-BE49-F238E27FC236}">
                <a16:creationId xmlns:a16="http://schemas.microsoft.com/office/drawing/2014/main" id="{92D720F5-1D7E-18D6-35BE-1C49FA80D2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170" y="193151"/>
            <a:ext cx="622300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ORGANIZAÇÃO MUNICIPAL DE SEGURIDADE SOCIAL – OMSS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pt-B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01/01/2024 ATÉ 31/12/2024</a:t>
            </a:r>
            <a:endParaRPr lang="pt-BR" sz="2000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B39E1982-AAA5-80EE-53C6-FFFBA7710F20}"/>
              </a:ext>
            </a:extLst>
          </p:cNvPr>
          <p:cNvSpPr txBox="1"/>
          <p:nvPr/>
        </p:nvSpPr>
        <p:spPr>
          <a:xfrm>
            <a:off x="4586046" y="2300151"/>
            <a:ext cx="427199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Conselho Administrativo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Adailton Souza Ferreira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Célia Colaço Pinto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Domingos das Dores Dias</a:t>
            </a:r>
          </a:p>
          <a:p>
            <a:pPr algn="ctr"/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Grasielle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Gonçalves da Costa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Ricardo Ferreira </a:t>
            </a:r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Hiraide</a:t>
            </a:r>
            <a:endParaRPr lang="pt-B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Tatiana Santana Simões</a:t>
            </a:r>
          </a:p>
          <a:p>
            <a:pPr algn="ctr"/>
            <a:endParaRPr lang="pt-B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5EF2E70-A86F-A22F-24C9-3702E74BF284}"/>
              </a:ext>
            </a:extLst>
          </p:cNvPr>
          <p:cNvSpPr txBox="1"/>
          <p:nvPr/>
        </p:nvSpPr>
        <p:spPr>
          <a:xfrm>
            <a:off x="4650302" y="4088698"/>
            <a:ext cx="427199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Conselho Fiscal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Odete </a:t>
            </a:r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Kotona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Ferreira</a:t>
            </a:r>
          </a:p>
          <a:p>
            <a:pPr algn="ctr"/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Jânia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Maria de Almeida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Rosangela Gomes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2F2A06DE-E1E0-B566-253D-C6683CA4AB21}"/>
              </a:ext>
            </a:extLst>
          </p:cNvPr>
          <p:cNvSpPr txBox="1"/>
          <p:nvPr/>
        </p:nvSpPr>
        <p:spPr>
          <a:xfrm>
            <a:off x="221706" y="4306841"/>
            <a:ext cx="427199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Comitê de Investimentos</a:t>
            </a:r>
          </a:p>
          <a:p>
            <a:pPr algn="ctr"/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Grasielle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Gonçalves da Costa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Rosangela Gomes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Gilson Ribeiro Xavier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Célia Colaço Pinto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Odete </a:t>
            </a:r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Kotona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Ferreira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Ricardo Ferreira </a:t>
            </a:r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Hiraide</a:t>
            </a:r>
            <a:endParaRPr lang="pt-B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45315B4-0F93-95CF-5500-154A2C6A4A20}"/>
              </a:ext>
            </a:extLst>
          </p:cNvPr>
          <p:cNvSpPr txBox="1"/>
          <p:nvPr/>
        </p:nvSpPr>
        <p:spPr>
          <a:xfrm>
            <a:off x="4715405" y="5119206"/>
            <a:ext cx="4032448" cy="156966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t-BR" sz="1600" b="1" dirty="0">
                <a:latin typeface="Arial" panose="020B0604020202020204" pitchFamily="34" charset="0"/>
                <a:cs typeface="Arial" panose="020B0604020202020204" pitchFamily="34" charset="0"/>
              </a:rPr>
              <a:t>Estagiários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Heverton </a:t>
            </a:r>
            <a:r>
              <a:rPr lang="pt-BR" sz="1600" dirty="0" err="1">
                <a:latin typeface="Arial" panose="020B0604020202020204" pitchFamily="34" charset="0"/>
                <a:cs typeface="Arial" panose="020B0604020202020204" pitchFamily="34" charset="0"/>
              </a:rPr>
              <a:t>Luis</a:t>
            </a:r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 dos Santos Francisco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Rita de Cássia Pereira Alves Carneiro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Julia Guimarães Silva</a:t>
            </a:r>
          </a:p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Luana Maciel Guedes</a:t>
            </a:r>
          </a:p>
          <a:p>
            <a:pPr algn="ctr"/>
            <a:endParaRPr lang="pt-B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89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2" name="Imagem 8" descr="Logotipo&#10;&#10;Descrição gerada automaticamente">
            <a:extLst>
              <a:ext uri="{FF2B5EF4-FFF2-40B4-BE49-F238E27FC236}">
                <a16:creationId xmlns:a16="http://schemas.microsoft.com/office/drawing/2014/main" id="{8567D377-2A53-8DFC-B338-DE223B4D4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396" y="362600"/>
            <a:ext cx="3105206" cy="310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13">
            <a:extLst>
              <a:ext uri="{FF2B5EF4-FFF2-40B4-BE49-F238E27FC236}">
                <a16:creationId xmlns:a16="http://schemas.microsoft.com/office/drawing/2014/main" id="{CDB9664F-713A-9D72-84AD-D6167D3928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51" y="4177223"/>
            <a:ext cx="90364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AGRADECEMOS A SUA ATENÇÃO!</a:t>
            </a:r>
          </a:p>
        </p:txBody>
      </p:sp>
    </p:spTree>
    <p:extLst>
      <p:ext uri="{BB962C8B-B14F-4D97-AF65-F5344CB8AC3E}">
        <p14:creationId xmlns:p14="http://schemas.microsoft.com/office/powerpoint/2010/main" val="2294086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1">
            <a:extLst>
              <a:ext uri="{FF2B5EF4-FFF2-40B4-BE49-F238E27FC236}">
                <a16:creationId xmlns:a16="http://schemas.microsoft.com/office/drawing/2014/main" id="{C35E1EB6-45F8-E553-732E-D22007C8668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85738"/>
            <a:ext cx="7772400" cy="677862"/>
          </a:xfrm>
        </p:spPr>
        <p:txBody>
          <a:bodyPr/>
          <a:lstStyle/>
          <a:p>
            <a:r>
              <a:rPr lang="pt-BR" altLang="pt-BR"/>
              <a:t>BALANCETE RESUMIDO</a:t>
            </a:r>
          </a:p>
        </p:txBody>
      </p:sp>
      <p:sp>
        <p:nvSpPr>
          <p:cNvPr id="6147" name="Subtítulo 2">
            <a:extLst>
              <a:ext uri="{FF2B5EF4-FFF2-40B4-BE49-F238E27FC236}">
                <a16:creationId xmlns:a16="http://schemas.microsoft.com/office/drawing/2014/main" id="{957D9692-1E5B-8CB2-AE09-5A8986DB31A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55675" y="765175"/>
            <a:ext cx="7232650" cy="1752600"/>
          </a:xfrm>
        </p:spPr>
        <p:txBody>
          <a:bodyPr/>
          <a:lstStyle/>
          <a:p>
            <a:r>
              <a:rPr lang="pt-BR" altLang="pt-BR" dirty="0"/>
              <a:t>Comparativo 2023 e 2024</a:t>
            </a:r>
            <a:br>
              <a:rPr lang="pt-BR" altLang="pt-BR" dirty="0"/>
            </a:br>
            <a:r>
              <a:rPr lang="pt-BR" altLang="pt-BR" sz="2400" b="1" dirty="0"/>
              <a:t>Considerando</a:t>
            </a:r>
            <a:r>
              <a:rPr lang="pt-BR" altLang="pt-BR" sz="2400" dirty="0"/>
              <a:t> a remuneração das aplicações financeiras</a:t>
            </a:r>
            <a:endParaRPr lang="pt-BR" altLang="pt-BR" dirty="0"/>
          </a:p>
        </p:txBody>
      </p:sp>
      <p:pic>
        <p:nvPicPr>
          <p:cNvPr id="6148" name="Imagem 16" descr="Logotipo&#10;&#10;Descrição gerada automaticamente">
            <a:extLst>
              <a:ext uri="{FF2B5EF4-FFF2-40B4-BE49-F238E27FC236}">
                <a16:creationId xmlns:a16="http://schemas.microsoft.com/office/drawing/2014/main" id="{90485067-3F93-F23B-8BFA-53337D47D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Retângulo 20">
            <a:extLst>
              <a:ext uri="{FF2B5EF4-FFF2-40B4-BE49-F238E27FC236}">
                <a16:creationId xmlns:a16="http://schemas.microsoft.com/office/drawing/2014/main" id="{AE18D77D-F014-64BB-7091-D07EA52761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21E9BB9-373A-9373-7182-FFA9B6B6852C}"/>
              </a:ext>
            </a:extLst>
          </p:cNvPr>
          <p:cNvSpPr/>
          <p:nvPr/>
        </p:nvSpPr>
        <p:spPr bwMode="auto">
          <a:xfrm>
            <a:off x="357981" y="1991650"/>
            <a:ext cx="4002088" cy="2027237"/>
          </a:xfrm>
          <a:prstGeom prst="rect">
            <a:avLst/>
          </a:prstGeom>
          <a:noFill/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>
              <a:defRPr/>
            </a:pPr>
            <a:endParaRPr lang="pt-BR" sz="2400"/>
          </a:p>
        </p:txBody>
      </p:sp>
      <p:sp>
        <p:nvSpPr>
          <p:cNvPr id="6151" name="CaixaDeTexto 9">
            <a:extLst>
              <a:ext uri="{FF2B5EF4-FFF2-40B4-BE49-F238E27FC236}">
                <a16:creationId xmlns:a16="http://schemas.microsoft.com/office/drawing/2014/main" id="{8952A643-DE5E-3747-6146-4C1B131920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925" y="1995487"/>
            <a:ext cx="3886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800" dirty="0"/>
              <a:t>2023</a:t>
            </a:r>
          </a:p>
        </p:txBody>
      </p:sp>
      <p:sp>
        <p:nvSpPr>
          <p:cNvPr id="6155" name="CaixaDeTexto 14">
            <a:extLst>
              <a:ext uri="{FF2B5EF4-FFF2-40B4-BE49-F238E27FC236}">
                <a16:creationId xmlns:a16="http://schemas.microsoft.com/office/drawing/2014/main" id="{5779331A-7AD2-F489-55CE-C81883D109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7100" y="1989138"/>
            <a:ext cx="388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2800" dirty="0"/>
              <a:t>2024</a:t>
            </a:r>
          </a:p>
        </p:txBody>
      </p:sp>
      <p:graphicFrame>
        <p:nvGraphicFramePr>
          <p:cNvPr id="6156" name="Objeto 11">
            <a:extLst>
              <a:ext uri="{FF2B5EF4-FFF2-40B4-BE49-F238E27FC236}">
                <a16:creationId xmlns:a16="http://schemas.microsoft.com/office/drawing/2014/main" id="{6012B11B-8596-1472-5EAC-1EB36B4B75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948024"/>
              </p:ext>
            </p:extLst>
          </p:nvPr>
        </p:nvGraphicFramePr>
        <p:xfrm>
          <a:off x="4787900" y="3339604"/>
          <a:ext cx="38862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3981363" imgH="590711" progId="Excel.Sheet.8">
                  <p:embed/>
                </p:oleObj>
              </mc:Choice>
              <mc:Fallback>
                <p:oleObj name="Worksheet" r:id="rId3" imgW="3981363" imgH="590711" progId="Excel.Sheet.8">
                  <p:embed/>
                  <p:pic>
                    <p:nvPicPr>
                      <p:cNvPr id="6156" name="Objeto 11">
                        <a:extLst>
                          <a:ext uri="{FF2B5EF4-FFF2-40B4-BE49-F238E27FC236}">
                            <a16:creationId xmlns:a16="http://schemas.microsoft.com/office/drawing/2014/main" id="{6012B11B-8596-1472-5EAC-1EB36B4B75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3339604"/>
                        <a:ext cx="38862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tângulo 19">
            <a:extLst>
              <a:ext uri="{FF2B5EF4-FFF2-40B4-BE49-F238E27FC236}">
                <a16:creationId xmlns:a16="http://schemas.microsoft.com/office/drawing/2014/main" id="{6F213DCC-61AC-B605-5873-A57FDD298D9E}"/>
              </a:ext>
            </a:extLst>
          </p:cNvPr>
          <p:cNvSpPr/>
          <p:nvPr/>
        </p:nvSpPr>
        <p:spPr bwMode="auto">
          <a:xfrm>
            <a:off x="4675188" y="2001838"/>
            <a:ext cx="4000500" cy="2027237"/>
          </a:xfrm>
          <a:prstGeom prst="rect">
            <a:avLst/>
          </a:prstGeom>
          <a:noFill/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>
              <a:defRPr/>
            </a:pPr>
            <a:endParaRPr lang="pt-BR" sz="2400"/>
          </a:p>
        </p:txBody>
      </p:sp>
      <p:graphicFrame>
        <p:nvGraphicFramePr>
          <p:cNvPr id="3" name="Objeto 11">
            <a:extLst>
              <a:ext uri="{FF2B5EF4-FFF2-40B4-BE49-F238E27FC236}">
                <a16:creationId xmlns:a16="http://schemas.microsoft.com/office/drawing/2014/main" id="{A6D86273-88BC-6DD0-6533-5DC38DA218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790353"/>
              </p:ext>
            </p:extLst>
          </p:nvPr>
        </p:nvGraphicFramePr>
        <p:xfrm>
          <a:off x="415925" y="3292806"/>
          <a:ext cx="38862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3981570" imgH="590479" progId="Excel.Sheet.8">
                  <p:embed/>
                </p:oleObj>
              </mc:Choice>
              <mc:Fallback>
                <p:oleObj name="Worksheet" r:id="rId5" imgW="3981570" imgH="590479" progId="Excel.Sheet.8">
                  <p:embed/>
                  <p:pic>
                    <p:nvPicPr>
                      <p:cNvPr id="3" name="Objeto 11">
                        <a:extLst>
                          <a:ext uri="{FF2B5EF4-FFF2-40B4-BE49-F238E27FC236}">
                            <a16:creationId xmlns:a16="http://schemas.microsoft.com/office/drawing/2014/main" id="{A6D86273-88BC-6DD0-6533-5DC38DA2181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925" y="3292806"/>
                        <a:ext cx="38862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Imagem 8">
            <a:extLst>
              <a:ext uri="{FF2B5EF4-FFF2-40B4-BE49-F238E27FC236}">
                <a16:creationId xmlns:a16="http://schemas.microsoft.com/office/drawing/2014/main" id="{61E49845-5E8E-15F2-DC92-47CEF95C18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6" b="5506"/>
          <a:stretch/>
        </p:blipFill>
        <p:spPr>
          <a:xfrm>
            <a:off x="115062" y="4161831"/>
            <a:ext cx="8924544" cy="2581701"/>
          </a:xfrm>
          <a:prstGeom prst="rect">
            <a:avLst/>
          </a:prstGeom>
        </p:spPr>
      </p:pic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476293"/>
              </p:ext>
            </p:extLst>
          </p:nvPr>
        </p:nvGraphicFramePr>
        <p:xfrm>
          <a:off x="4912915" y="2551891"/>
          <a:ext cx="3625453" cy="688791"/>
        </p:xfrm>
        <a:graphic>
          <a:graphicData uri="http://schemas.openxmlformats.org/drawingml/2006/table">
            <a:tbl>
              <a:tblPr/>
              <a:tblGrid>
                <a:gridCol w="223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959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da Receita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50.991.861,39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59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da Despesa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28.494.020,26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59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Superávit até Dezembro/2024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22.497.841,13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7" name="Tabela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976821"/>
              </p:ext>
            </p:extLst>
          </p:nvPr>
        </p:nvGraphicFramePr>
        <p:xfrm>
          <a:off x="581423" y="2524125"/>
          <a:ext cx="3625453" cy="688791"/>
        </p:xfrm>
        <a:graphic>
          <a:graphicData uri="http://schemas.openxmlformats.org/drawingml/2006/table">
            <a:tbl>
              <a:tblPr/>
              <a:tblGrid>
                <a:gridCol w="2236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959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da Receita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36.848.391,96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59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da Despesa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24.461.687,63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597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Superávit até Dezembro/2023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   12.386.704,33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393438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543FDF48-F184-B156-A079-423D1A3423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367" y="1431886"/>
            <a:ext cx="4787646" cy="3046988"/>
          </a:xfrm>
        </p:spPr>
        <p:txBody>
          <a:bodyPr anchor="t"/>
          <a:lstStyle/>
          <a:p>
            <a:pPr algn="l" eaLnBrk="1" hangingPunct="1"/>
            <a:r>
              <a:rPr lang="pt-BR" alt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CÂMARA:</a:t>
            </a: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25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PREFEITURA:</a:t>
            </a: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1793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OMSS: </a:t>
            </a: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ADMISSÕES:</a:t>
            </a: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122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EXONERAÇÕES: </a:t>
            </a: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49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CESSAÇÃO DE BENEFÍCIO: </a:t>
            </a: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pt-BR" altLang="pt-B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3" name="Imagem 16" descr="Logotipo&#10;&#10;Descrição gerada automaticamente">
            <a:extLst>
              <a:ext uri="{FF2B5EF4-FFF2-40B4-BE49-F238E27FC236}">
                <a16:creationId xmlns:a16="http://schemas.microsoft.com/office/drawing/2014/main" id="{5731B6AB-7BAA-7A1A-30ED-CACACC295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8EE68FB7-1306-2A60-DD26-B242E82D3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98" b="90102" l="10000" r="90000">
                        <a14:foregroundMark x1="55857" y1="47716" x2="56286" y2="48223"/>
                        <a14:foregroundMark x1="58429" y1="48477" x2="58429" y2="48477"/>
                        <a14:foregroundMark x1="54143" y1="64213" x2="54143" y2="64213"/>
                        <a14:foregroundMark x1="66000" y1="64467" x2="66000" y2="64467"/>
                        <a14:foregroundMark x1="65857" y1="66497" x2="65857" y2="66497"/>
                        <a14:foregroundMark x1="66429" y1="71574" x2="66429" y2="71574"/>
                        <a14:foregroundMark x1="67857" y1="76650" x2="67857" y2="76650"/>
                        <a14:foregroundMark x1="74143" y1="77411" x2="74143" y2="77411"/>
                        <a14:foregroundMark x1="75286" y1="77919" x2="78000" y2="80711"/>
                        <a14:foregroundMark x1="73286" y1="74112" x2="73286" y2="81726"/>
                        <a14:foregroundMark x1="73286" y1="84264" x2="77857" y2="82487"/>
                        <a14:foregroundMark x1="78571" y1="80711" x2="78571" y2="83249"/>
                        <a14:foregroundMark x1="79429" y1="84518" x2="79143" y2="84518"/>
                        <a14:foregroundMark x1="43714" y1="91371" x2="55286" y2="90102"/>
                        <a14:foregroundMark x1="55286" y1="90102" x2="56143" y2="90102"/>
                        <a14:foregroundMark x1="23000" y1="80711" x2="31286" y2="81472"/>
                        <a14:foregroundMark x1="69000" y1="76396" x2="67429" y2="80203"/>
                        <a14:foregroundMark x1="39857" y1="77919" x2="39429" y2="82487"/>
                        <a14:backgroundMark x1="45286" y1="43147" x2="45286" y2="43147"/>
                        <a14:backgroundMark x1="53857" y1="44162" x2="53286" y2="44416"/>
                        <a14:backgroundMark x1="45714" y1="44670" x2="45429" y2="44670"/>
                        <a14:backgroundMark x1="45571" y1="41117" x2="45571" y2="41117"/>
                        <a14:backgroundMark x1="46571" y1="46701" x2="46571" y2="46701"/>
                        <a14:backgroundMark x1="47143" y1="46954" x2="47143" y2="46954"/>
                        <a14:backgroundMark x1="52143" y1="46701" x2="52143" y2="46701"/>
                        <a14:backgroundMark x1="53571" y1="40609" x2="53571" y2="40609"/>
                        <a14:backgroundMark x1="53571" y1="39594" x2="53571" y2="39594"/>
                        <a14:backgroundMark x1="51857" y1="47208" x2="51857" y2="47208"/>
                        <a14:backgroundMark x1="59286" y1="43401" x2="59286" y2="43401"/>
                        <a14:backgroundMark x1="58714" y1="59898" x2="58714" y2="59898"/>
                        <a14:backgroundMark x1="67286" y1="72081" x2="67286" y2="72081"/>
                        <a14:backgroundMark x1="66286" y1="70812" x2="66286" y2="70812"/>
                        <a14:backgroundMark x1="66571" y1="71574" x2="66571" y2="71574"/>
                        <a14:backgroundMark x1="66000" y1="74112" x2="66000" y2="74112"/>
                        <a14:backgroundMark x1="32571" y1="75635" x2="32571" y2="75635"/>
                        <a14:backgroundMark x1="43571" y1="77157" x2="43571" y2="77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462" y="2303817"/>
            <a:ext cx="9425032" cy="530494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Retângulo 20">
            <a:extLst>
              <a:ext uri="{FF2B5EF4-FFF2-40B4-BE49-F238E27FC236}">
                <a16:creationId xmlns:a16="http://schemas.microsoft.com/office/drawing/2014/main" id="{4CE712E4-239A-C5EB-C5F3-171C04DE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0245" name="CaixaDeTexto 7">
            <a:extLst>
              <a:ext uri="{FF2B5EF4-FFF2-40B4-BE49-F238E27FC236}">
                <a16:creationId xmlns:a16="http://schemas.microsoft.com/office/drawing/2014/main" id="{B6393E3C-DEE7-9946-3436-FDA989AE1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895349" y="477416"/>
            <a:ext cx="1010432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2500" b="1" dirty="0">
                <a:latin typeface="Arial" panose="020B0604020202020204" pitchFamily="34" charset="0"/>
                <a:cs typeface="Arial" panose="020B0604020202020204" pitchFamily="34" charset="0"/>
              </a:rPr>
              <a:t>DADOS FUNCIONÁRIOS/SERVIDORES ATIVOS</a:t>
            </a:r>
            <a:endParaRPr lang="pt-BR" altLang="pt-BR" sz="2500" dirty="0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Imagem 16" descr="Logotipo&#10;&#10;Descrição gerada automaticamente">
            <a:extLst>
              <a:ext uri="{FF2B5EF4-FFF2-40B4-BE49-F238E27FC236}">
                <a16:creationId xmlns:a16="http://schemas.microsoft.com/office/drawing/2014/main" id="{5731B6AB-7BAA-7A1A-30ED-CACACC295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tângulo 20">
            <a:extLst>
              <a:ext uri="{FF2B5EF4-FFF2-40B4-BE49-F238E27FC236}">
                <a16:creationId xmlns:a16="http://schemas.microsoft.com/office/drawing/2014/main" id="{4CE712E4-239A-C5EB-C5F3-171C04DE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sp>
        <p:nvSpPr>
          <p:cNvPr id="10245" name="CaixaDeTexto 7">
            <a:extLst>
              <a:ext uri="{FF2B5EF4-FFF2-40B4-BE49-F238E27FC236}">
                <a16:creationId xmlns:a16="http://schemas.microsoft.com/office/drawing/2014/main" id="{B6393E3C-DEE7-9946-3436-FDA989AE1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60326" y="321975"/>
            <a:ext cx="101043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pt-BR" alt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REPOSIÇÃO E REAJUSTE SALARIAL</a:t>
            </a:r>
            <a:endParaRPr lang="pt-BR" altLang="pt-BR" sz="3200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8F791D7D-B147-1D9C-9FD2-69F240785187}"/>
              </a:ext>
            </a:extLst>
          </p:cNvPr>
          <p:cNvSpPr txBox="1"/>
          <p:nvPr/>
        </p:nvSpPr>
        <p:spPr>
          <a:xfrm>
            <a:off x="610091" y="1710109"/>
            <a:ext cx="756697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REPOSIÇÃO SALARIAL MUNICIPAL</a:t>
            </a:r>
            <a:r>
              <a:rPr lang="pt-BR" altLang="pt-BR" sz="24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: 4,51</a:t>
            </a: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REAJUSTE CÂMARA: 5,00%</a:t>
            </a:r>
            <a:b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REAJUSTE RGPS: 3,71%</a:t>
            </a:r>
            <a:endParaRPr lang="pt-BR" sz="2400" dirty="0"/>
          </a:p>
        </p:txBody>
      </p:sp>
      <p:pic>
        <p:nvPicPr>
          <p:cNvPr id="8" name="Imagem 7" descr="Imagem de vídeo game&#10;&#10;Descrição gerada automaticamente com confiança média">
            <a:extLst>
              <a:ext uri="{FF2B5EF4-FFF2-40B4-BE49-F238E27FC236}">
                <a16:creationId xmlns:a16="http://schemas.microsoft.com/office/drawing/2014/main" id="{EBDAC8B5-D6FF-F071-7C74-26311F71E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900" y="3621024"/>
            <a:ext cx="7741225" cy="3759655"/>
          </a:xfrm>
          <a:prstGeom prst="rect">
            <a:avLst/>
          </a:prstGeom>
        </p:spPr>
      </p:pic>
      <p:pic>
        <p:nvPicPr>
          <p:cNvPr id="3074" name="Picture 2" descr="Aumento de preço - ícones de comércio e compras grátis">
            <a:extLst>
              <a:ext uri="{FF2B5EF4-FFF2-40B4-BE49-F238E27FC236}">
                <a16:creationId xmlns:a16="http://schemas.microsoft.com/office/drawing/2014/main" id="{98211CFA-65BB-B1AB-88A1-DE23FE179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325" y="4233672"/>
            <a:ext cx="2624328" cy="262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91085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4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ângulo 4">
            <a:extLst>
              <a:ext uri="{FF2B5EF4-FFF2-40B4-BE49-F238E27FC236}">
                <a16:creationId xmlns:a16="http://schemas.microsoft.com/office/drawing/2014/main" id="{A6D01ADA-6B03-32C7-B5ED-9990E3210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pic>
        <p:nvPicPr>
          <p:cNvPr id="7171" name="Imagem 3" descr="Padrão do plano de fundo&#10;&#10;Descrição gerada automaticamente">
            <a:extLst>
              <a:ext uri="{FF2B5EF4-FFF2-40B4-BE49-F238E27FC236}">
                <a16:creationId xmlns:a16="http://schemas.microsoft.com/office/drawing/2014/main" id="{1E5FA1EA-460D-684B-D260-EA4EF999E1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-100013"/>
            <a:ext cx="9359900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Imagem 8" descr="Logotipo&#10;&#10;Descrição gerada automaticamente">
            <a:extLst>
              <a:ext uri="{FF2B5EF4-FFF2-40B4-BE49-F238E27FC236}">
                <a16:creationId xmlns:a16="http://schemas.microsoft.com/office/drawing/2014/main" id="{9B8D94F2-64DC-238F-7267-EA32F49F6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596900"/>
            <a:ext cx="19431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CaixaDeTexto 13">
            <a:extLst>
              <a:ext uri="{FF2B5EF4-FFF2-40B4-BE49-F238E27FC236}">
                <a16:creationId xmlns:a16="http://schemas.microsoft.com/office/drawing/2014/main" id="{A1925981-CA8F-7232-6029-3CB39C660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2732088"/>
            <a:ext cx="466725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pt-BR" altLang="pt-BR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EXECUÇÃO DA RECEITA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7E01FD1C-635B-0323-5563-994F6F924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4038" y="4365625"/>
            <a:ext cx="3560762" cy="2492375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0650763-2282-BEF5-0AAC-4BE21F658A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l="55954" t="20160" b="18017"/>
          <a:stretch/>
        </p:blipFill>
        <p:spPr bwMode="auto">
          <a:xfrm>
            <a:off x="-19050" y="4735513"/>
            <a:ext cx="2813050" cy="231298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0962" name="Picture 2">
            <a:extLst>
              <a:ext uri="{FF2B5EF4-FFF2-40B4-BE49-F238E27FC236}">
                <a16:creationId xmlns:a16="http://schemas.microsoft.com/office/drawing/2014/main" id="{D29AC5CE-6D73-A75D-0941-96F2A3957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16225" y="3933825"/>
            <a:ext cx="3511550" cy="35099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75E17091-AA69-0F9C-1426-2F7683C2394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400" y="360363"/>
            <a:ext cx="8839200" cy="1143000"/>
          </a:xfrm>
        </p:spPr>
        <p:txBody>
          <a:bodyPr/>
          <a:lstStyle/>
          <a:p>
            <a:pPr eaLnBrk="1" hangingPunct="1"/>
            <a:r>
              <a:rPr lang="pt-BR" altLang="pt-BR" sz="4200" b="1" u="sng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RECEITAS DE </a:t>
            </a:r>
            <a:br>
              <a:rPr lang="pt-BR" altLang="pt-BR" sz="4200" b="1" u="sng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b="1" u="sng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CONTRIBUIÇÕES</a:t>
            </a:r>
            <a:endParaRPr lang="pt-BR" altLang="pt-BR" sz="4200" b="1" u="sng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6" name="Imagem 16" descr="Logotipo&#10;&#10;Descrição gerada automaticamente">
            <a:extLst>
              <a:ext uri="{FF2B5EF4-FFF2-40B4-BE49-F238E27FC236}">
                <a16:creationId xmlns:a16="http://schemas.microsoft.com/office/drawing/2014/main" id="{99E3441B-C4B5-5262-9763-2E3CBA584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tângulo 20">
            <a:extLst>
              <a:ext uri="{FF2B5EF4-FFF2-40B4-BE49-F238E27FC236}">
                <a16:creationId xmlns:a16="http://schemas.microsoft.com/office/drawing/2014/main" id="{AD8EDE20-5817-3388-500B-C21F8995A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/>
          </a:p>
        </p:txBody>
      </p:sp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1676AA99-EE6C-BB9F-D51C-6C7F31A88B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3694225"/>
              </p:ext>
            </p:extLst>
          </p:nvPr>
        </p:nvGraphicFramePr>
        <p:xfrm>
          <a:off x="152400" y="2628901"/>
          <a:ext cx="5426178" cy="2344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2666841" imgH="1152540" progId="Excel.Sheet.12">
                  <p:embed/>
                </p:oleObj>
              </mc:Choice>
              <mc:Fallback>
                <p:oleObj name="Worksheet" r:id="rId3" imgW="2666841" imgH="1152540" progId="Excel.Sheet.12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1676AA99-EE6C-BB9F-D51C-6C7F31A88B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" y="2628901"/>
                        <a:ext cx="5426178" cy="23448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2864BB18-F0A4-0651-4852-23CC3BC9C6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1993603"/>
              </p:ext>
            </p:extLst>
          </p:nvPr>
        </p:nvGraphicFramePr>
        <p:xfrm>
          <a:off x="4699221" y="2628901"/>
          <a:ext cx="4969565" cy="3191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AFDCB1C2-16FB-1BD1-0EB1-4C1BE64AE2E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400" y="557213"/>
            <a:ext cx="8839200" cy="1143000"/>
          </a:xfrm>
        </p:spPr>
        <p:txBody>
          <a:bodyPr/>
          <a:lstStyle/>
          <a:p>
            <a:pPr eaLnBrk="1" hangingPunct="1"/>
            <a:r>
              <a:rPr lang="pt-BR" altLang="pt-BR" sz="42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RECEITAS DE </a:t>
            </a:r>
            <a:br>
              <a:rPr lang="pt-BR" altLang="pt-BR" sz="42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CONTRIBUIÇÕES</a:t>
            </a:r>
            <a:br>
              <a:rPr lang="pt-BR" altLang="pt-BR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ÚLTIMOS 2 EXERCÍCIOS</a:t>
            </a:r>
            <a:endParaRPr lang="pt-BR" altLang="pt-BR" sz="4200" b="1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9" name="Imagem 16" descr="Logotipo&#10;&#10;Descrição gerada automaticamente">
            <a:extLst>
              <a:ext uri="{FF2B5EF4-FFF2-40B4-BE49-F238E27FC236}">
                <a16:creationId xmlns:a16="http://schemas.microsoft.com/office/drawing/2014/main" id="{FCB66D11-65BA-79A1-E27D-B201E01A3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03188"/>
            <a:ext cx="1020762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tângulo 20">
            <a:extLst>
              <a:ext uri="{FF2B5EF4-FFF2-40B4-BE49-F238E27FC236}">
                <a16:creationId xmlns:a16="http://schemas.microsoft.com/office/drawing/2014/main" id="{FD6BD9B5-2CD3-DA81-50FF-7024884DB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90500" algn="ctr">
            <a:solidFill>
              <a:srgbClr val="3B5F9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pt-BR" altLang="pt-BR" sz="2400" dirty="0"/>
          </a:p>
        </p:txBody>
      </p:sp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38F67BAA-4FF4-5712-7F23-4BA2614B36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659239"/>
              </p:ext>
            </p:extLst>
          </p:nvPr>
        </p:nvGraphicFramePr>
        <p:xfrm>
          <a:off x="1936749" y="2274450"/>
          <a:ext cx="5270500" cy="202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4171878" imgH="1600024" progId="Excel.Sheet.8">
                  <p:embed/>
                </p:oleObj>
              </mc:Choice>
              <mc:Fallback>
                <p:oleObj name="Worksheet" r:id="rId3" imgW="4171878" imgH="1600024" progId="Excel.Sheet.8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38F67BAA-4FF4-5712-7F23-4BA2614B36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6749" y="2274450"/>
                        <a:ext cx="5270500" cy="2020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167FBF1B-6BA8-7C71-FB4C-2619A9A23F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8865170"/>
              </p:ext>
            </p:extLst>
          </p:nvPr>
        </p:nvGraphicFramePr>
        <p:xfrm>
          <a:off x="2085892" y="4182386"/>
          <a:ext cx="4749578" cy="24927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CaixaDeTexto 9">
            <a:extLst>
              <a:ext uri="{FF2B5EF4-FFF2-40B4-BE49-F238E27FC236}">
                <a16:creationId xmlns:a16="http://schemas.microsoft.com/office/drawing/2014/main" id="{F96C73B5-458D-EFD8-E3FE-876800706E04}"/>
              </a:ext>
            </a:extLst>
          </p:cNvPr>
          <p:cNvSpPr txBox="1"/>
          <p:nvPr/>
        </p:nvSpPr>
        <p:spPr>
          <a:xfrm>
            <a:off x="4283101" y="6458783"/>
            <a:ext cx="25523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latin typeface="+mj-lt"/>
              </a:rPr>
              <a:t>2023                        2024  </a:t>
            </a: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Estrutura padrão">
  <a:themeElements>
    <a:clrScheme name="Estrutura padrã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trutura padrã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Estrutura padrã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trutura padrã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6385</TotalTime>
  <Words>1170</Words>
  <Application>Microsoft Office PowerPoint</Application>
  <PresentationFormat>Apresentação na tela (4:3)</PresentationFormat>
  <Paragraphs>275</Paragraphs>
  <Slides>31</Slides>
  <Notes>2</Notes>
  <HiddenSlides>0</HiddenSlides>
  <MMClips>0</MMClips>
  <ScaleCrop>false</ScaleCrop>
  <HeadingPairs>
    <vt:vector size="8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2</vt:i4>
      </vt:variant>
      <vt:variant>
        <vt:lpstr>Títulos de slides</vt:lpstr>
      </vt:variant>
      <vt:variant>
        <vt:i4>31</vt:i4>
      </vt:variant>
    </vt:vector>
  </HeadingPairs>
  <TitlesOfParts>
    <vt:vector size="39" baseType="lpstr">
      <vt:lpstr>Aptos</vt:lpstr>
      <vt:lpstr>Arial</vt:lpstr>
      <vt:lpstr>Calibri</vt:lpstr>
      <vt:lpstr>Times New Roman</vt:lpstr>
      <vt:lpstr>Wingdings</vt:lpstr>
      <vt:lpstr>Estrutura padrão</vt:lpstr>
      <vt:lpstr>Worksheet</vt:lpstr>
      <vt:lpstr>Planilha</vt:lpstr>
      <vt:lpstr>Apresentação do PowerPoint</vt:lpstr>
      <vt:lpstr>BALANCETE RESUMIDO</vt:lpstr>
      <vt:lpstr>BALANCETE RESUMIDO</vt:lpstr>
      <vt:lpstr>BALANCETE RESUMIDO</vt:lpstr>
      <vt:lpstr>CÂMARA: 25 PREFEITURA: 1793 OMSS: 5 ADMISSÕES: 122 EXONERAÇÕES: 49 CESSAÇÃO DE BENEFÍCIO: 12</vt:lpstr>
      <vt:lpstr>Apresentação do PowerPoint</vt:lpstr>
      <vt:lpstr>Apresentação do PowerPoint</vt:lpstr>
      <vt:lpstr>RECEITAS DE  CONTRIBUIÇÕES</vt:lpstr>
      <vt:lpstr>RECEITAS DE  CONTRIBUIÇÕES ÚLTIMOS 2 EXERCÍCIOS</vt:lpstr>
      <vt:lpstr>     COBERTURA DE DÉFICIT TÉCNICO.......R$ 11.640.854,15                                (Passivo Atuarial)                                   .                                                                         R$ 11.640.854,15              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R$ 24.357.329,30      </vt:lpstr>
      <vt:lpstr>       R$ 2.440.497,61  </vt:lpstr>
      <vt:lpstr>          Manutenção       R$ 1.540.009,48  Base de Cálculo (2023) = R$ 84.486.203,87 Limite 3% =  R$   2.534.586,12 Valor gasto =  R$   1.487.808,61 (1,76%) Restos à pagar 2023 R$        52.200,87 (0,06%)  Total       R$ 1.540.009,48 (1,82%)</vt:lpstr>
      <vt:lpstr>Apresentação do PowerPoint</vt:lpstr>
      <vt:lpstr>Apresentação do PowerPoint</vt:lpstr>
      <vt:lpstr>RESULTADO DA  EXECUÇÃO ORÇAMENTÁRIA</vt:lpstr>
      <vt:lpstr>RESULTADO DA  EXECUÇÃO ORÇAMENTÁRIA</vt:lpstr>
      <vt:lpstr>Apresentação do PowerPoint</vt:lpstr>
      <vt:lpstr>Apresentação do PowerPoint</vt:lpstr>
      <vt:lpstr>Apresentação do PowerPoint</vt:lpstr>
      <vt:lpstr>Apresentação do PowerPoint</vt:lpstr>
      <vt:lpstr>CERTIFICADO DE REGULARIDADE PREVIDENCIÁRIA - CRP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 Corp.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BALANCETE RESUMIDO</dc:title>
  <dc:creator>Usuário Microsoft Windows XP</dc:creator>
  <cp:lastModifiedBy>Administrativo</cp:lastModifiedBy>
  <cp:revision>21</cp:revision>
  <cp:lastPrinted>2024-06-17T12:33:58Z</cp:lastPrinted>
  <dcterms:created xsi:type="dcterms:W3CDTF">2005-06-28T16:50:51Z</dcterms:created>
  <dcterms:modified xsi:type="dcterms:W3CDTF">2025-06-25T19:13:00Z</dcterms:modified>
</cp:coreProperties>
</file>