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ls" ContentType="application/vnd.ms-exce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.xml" ContentType="application/vnd.openxmlformats-officedocument.presentationml.notesSlid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2.xml" ContentType="application/vnd.openxmlformats-officedocument.presentationml.notesSlid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42" r:id="rId2"/>
    <p:sldId id="353" r:id="rId3"/>
    <p:sldId id="354" r:id="rId4"/>
    <p:sldId id="380" r:id="rId5"/>
    <p:sldId id="262" r:id="rId6"/>
    <p:sldId id="382" r:id="rId7"/>
    <p:sldId id="356" r:id="rId8"/>
    <p:sldId id="357" r:id="rId9"/>
    <p:sldId id="358" r:id="rId10"/>
    <p:sldId id="379" r:id="rId11"/>
    <p:sldId id="363" r:id="rId12"/>
    <p:sldId id="381" r:id="rId13"/>
    <p:sldId id="360" r:id="rId14"/>
    <p:sldId id="346" r:id="rId15"/>
    <p:sldId id="364" r:id="rId16"/>
    <p:sldId id="264" r:id="rId17"/>
    <p:sldId id="265" r:id="rId18"/>
    <p:sldId id="266" r:id="rId19"/>
    <p:sldId id="267" r:id="rId20"/>
    <p:sldId id="313" r:id="rId21"/>
    <p:sldId id="362" r:id="rId22"/>
    <p:sldId id="268" r:id="rId23"/>
    <p:sldId id="308" r:id="rId24"/>
    <p:sldId id="366" r:id="rId25"/>
    <p:sldId id="368" r:id="rId26"/>
    <p:sldId id="291" r:id="rId27"/>
    <p:sldId id="372" r:id="rId28"/>
    <p:sldId id="371" r:id="rId29"/>
    <p:sldId id="370" r:id="rId30"/>
    <p:sldId id="374" r:id="rId31"/>
    <p:sldId id="369" r:id="rId32"/>
    <p:sldId id="376" r:id="rId33"/>
  </p:sldIdLst>
  <p:sldSz cx="9144000" cy="6858000" type="screen4x3"/>
  <p:notesSz cx="6797675" cy="9926638"/>
  <p:defaultTextStyle>
    <a:defPPr>
      <a:defRPr lang="pt-BR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B5F9E"/>
    <a:srgbClr val="FFFFFF"/>
    <a:srgbClr val="E4E4F8"/>
    <a:srgbClr val="CCFFFF"/>
    <a:srgbClr val="FFFF66"/>
    <a:srgbClr val="F9FFA7"/>
    <a:srgbClr val="FFCCCC"/>
    <a:srgbClr val="FF9966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EF058E7-EC67-4F3F-AF99-7B322D6003F3}" v="837" dt="2024-06-28T17:38:16.52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660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dministrativo@mgrqualidade.onmicrosoft.com" userId="c149b04e-7ae3-44b7-9ef7-2a6ee4bdca90" providerId="ADAL" clId="{D91010F6-68B8-4E7B-8078-990A9CD75052}"/>
    <pc:docChg chg="modSld">
      <pc:chgData name="administrativo@mgrqualidade.onmicrosoft.com" userId="c149b04e-7ae3-44b7-9ef7-2a6ee4bdca90" providerId="ADAL" clId="{D91010F6-68B8-4E7B-8078-990A9CD75052}" dt="2024-06-26T21:03:26.819" v="49" actId="20577"/>
      <pc:docMkLst>
        <pc:docMk/>
      </pc:docMkLst>
      <pc:sldChg chg="modSp mod">
        <pc:chgData name="administrativo@mgrqualidade.onmicrosoft.com" userId="c149b04e-7ae3-44b7-9ef7-2a6ee4bdca90" providerId="ADAL" clId="{D91010F6-68B8-4E7B-8078-990A9CD75052}" dt="2024-06-26T21:03:26.819" v="49" actId="20577"/>
        <pc:sldMkLst>
          <pc:docMk/>
          <pc:sldMk cId="0" sldId="267"/>
        </pc:sldMkLst>
        <pc:spChg chg="mod">
          <ac:chgData name="administrativo@mgrqualidade.onmicrosoft.com" userId="c149b04e-7ae3-44b7-9ef7-2a6ee4bdca90" providerId="ADAL" clId="{D91010F6-68B8-4E7B-8078-990A9CD75052}" dt="2024-06-26T21:03:26.819" v="49" actId="20577"/>
          <ac:spMkLst>
            <pc:docMk/>
            <pc:sldMk cId="0" sldId="267"/>
            <ac:spMk id="19458" creationId="{D2A18DA1-FA06-B0D8-6333-FE90719ACDDB}"/>
          </ac:spMkLst>
        </pc:spChg>
      </pc:sldChg>
    </pc:docChg>
  </pc:docChgLst>
  <pc:docChgLst>
    <pc:chgData name="Administrativo" userId="c149b04e-7ae3-44b7-9ef7-2a6ee4bdca90" providerId="ADAL" clId="{6EF058E7-EC67-4F3F-AF99-7B322D6003F3}"/>
    <pc:docChg chg="undo custSel addSld delSld modSld">
      <pc:chgData name="Administrativo" userId="c149b04e-7ae3-44b7-9ef7-2a6ee4bdca90" providerId="ADAL" clId="{6EF058E7-EC67-4F3F-AF99-7B322D6003F3}" dt="2024-06-28T17:38:24.598" v="2507" actId="1076"/>
      <pc:docMkLst>
        <pc:docMk/>
      </pc:docMkLst>
      <pc:sldChg chg="addSp delSp modSp mod">
        <pc:chgData name="Administrativo" userId="c149b04e-7ae3-44b7-9ef7-2a6ee4bdca90" providerId="ADAL" clId="{6EF058E7-EC67-4F3F-AF99-7B322D6003F3}" dt="2024-06-28T17:27:24.207" v="2357" actId="21"/>
        <pc:sldMkLst>
          <pc:docMk/>
          <pc:sldMk cId="0" sldId="262"/>
        </pc:sldMkLst>
        <pc:spChg chg="add del mod">
          <ac:chgData name="Administrativo" userId="c149b04e-7ae3-44b7-9ef7-2a6ee4bdca90" providerId="ADAL" clId="{6EF058E7-EC67-4F3F-AF99-7B322D6003F3}" dt="2024-06-28T17:22:13.888" v="2218" actId="478"/>
          <ac:spMkLst>
            <pc:docMk/>
            <pc:sldMk cId="0" sldId="262"/>
            <ac:spMk id="4" creationId="{8F791D7D-B147-1D9C-9FD2-69F240785187}"/>
          </ac:spMkLst>
        </pc:spChg>
        <pc:spChg chg="mod">
          <ac:chgData name="Administrativo" userId="c149b04e-7ae3-44b7-9ef7-2a6ee4bdca90" providerId="ADAL" clId="{6EF058E7-EC67-4F3F-AF99-7B322D6003F3}" dt="2024-06-28T17:24:14.469" v="2292" actId="1076"/>
          <ac:spMkLst>
            <pc:docMk/>
            <pc:sldMk cId="0" sldId="262"/>
            <ac:spMk id="10242" creationId="{543FDF48-F184-B156-A079-423D1A3423A0}"/>
          </ac:spMkLst>
        </pc:spChg>
        <pc:spChg chg="mod">
          <ac:chgData name="Administrativo" userId="c149b04e-7ae3-44b7-9ef7-2a6ee4bdca90" providerId="ADAL" clId="{6EF058E7-EC67-4F3F-AF99-7B322D6003F3}" dt="2024-06-28T17:20:46.769" v="2196" actId="14100"/>
          <ac:spMkLst>
            <pc:docMk/>
            <pc:sldMk cId="0" sldId="262"/>
            <ac:spMk id="10245" creationId="{B6393E3C-DEE7-9946-3436-FDA989AE1B76}"/>
          </ac:spMkLst>
        </pc:spChg>
        <pc:picChg chg="del mod">
          <ac:chgData name="Administrativo" userId="c149b04e-7ae3-44b7-9ef7-2a6ee4bdca90" providerId="ADAL" clId="{6EF058E7-EC67-4F3F-AF99-7B322D6003F3}" dt="2024-06-28T17:27:24.207" v="2357" actId="21"/>
          <ac:picMkLst>
            <pc:docMk/>
            <pc:sldMk cId="0" sldId="262"/>
            <ac:picMk id="3" creationId="{CC0EA4B0-35A9-4878-BEA3-6753329C9EAE}"/>
          </ac:picMkLst>
        </pc:picChg>
        <pc:picChg chg="add mod">
          <ac:chgData name="Administrativo" userId="c149b04e-7ae3-44b7-9ef7-2a6ee4bdca90" providerId="ADAL" clId="{6EF058E7-EC67-4F3F-AF99-7B322D6003F3}" dt="2024-06-28T17:27:18.349" v="2355" actId="1036"/>
          <ac:picMkLst>
            <pc:docMk/>
            <pc:sldMk cId="0" sldId="262"/>
            <ac:picMk id="2050" creationId="{8EE68FB7-1306-2A60-DD26-B242E82D376E}"/>
          </ac:picMkLst>
        </pc:picChg>
      </pc:sldChg>
      <pc:sldChg chg="modSp mod">
        <pc:chgData name="Administrativo" userId="c149b04e-7ae3-44b7-9ef7-2a6ee4bdca90" providerId="ADAL" clId="{6EF058E7-EC67-4F3F-AF99-7B322D6003F3}" dt="2024-06-28T16:11:15.794" v="633" actId="20577"/>
        <pc:sldMkLst>
          <pc:docMk/>
          <pc:sldMk cId="0" sldId="264"/>
        </pc:sldMkLst>
        <pc:spChg chg="mod">
          <ac:chgData name="Administrativo" userId="c149b04e-7ae3-44b7-9ef7-2a6ee4bdca90" providerId="ADAL" clId="{6EF058E7-EC67-4F3F-AF99-7B322D6003F3}" dt="2024-06-28T16:11:15.794" v="633" actId="20577"/>
          <ac:spMkLst>
            <pc:docMk/>
            <pc:sldMk cId="0" sldId="264"/>
            <ac:spMk id="10" creationId="{2E99D66C-DF54-DAC3-80AA-1170F1B1951D}"/>
          </ac:spMkLst>
        </pc:spChg>
        <pc:spChg chg="mod">
          <ac:chgData name="Administrativo" userId="c149b04e-7ae3-44b7-9ef7-2a6ee4bdca90" providerId="ADAL" clId="{6EF058E7-EC67-4F3F-AF99-7B322D6003F3}" dt="2024-06-28T16:11:04.179" v="623" actId="20577"/>
          <ac:spMkLst>
            <pc:docMk/>
            <pc:sldMk cId="0" sldId="264"/>
            <ac:spMk id="16386" creationId="{BB1166C9-FDA9-0141-EF61-1D42026CBE68}"/>
          </ac:spMkLst>
        </pc:spChg>
      </pc:sldChg>
      <pc:sldChg chg="modSp mod">
        <pc:chgData name="Administrativo" userId="c149b04e-7ae3-44b7-9ef7-2a6ee4bdca90" providerId="ADAL" clId="{6EF058E7-EC67-4F3F-AF99-7B322D6003F3}" dt="2024-06-28T16:11:40.566" v="650" actId="20577"/>
        <pc:sldMkLst>
          <pc:docMk/>
          <pc:sldMk cId="0" sldId="265"/>
        </pc:sldMkLst>
        <pc:spChg chg="mod">
          <ac:chgData name="Administrativo" userId="c149b04e-7ae3-44b7-9ef7-2a6ee4bdca90" providerId="ADAL" clId="{6EF058E7-EC67-4F3F-AF99-7B322D6003F3}" dt="2024-06-28T16:11:40.566" v="650" actId="20577"/>
          <ac:spMkLst>
            <pc:docMk/>
            <pc:sldMk cId="0" sldId="265"/>
            <ac:spMk id="11" creationId="{69779E64-03E5-A0FE-FEF3-238854029C26}"/>
          </ac:spMkLst>
        </pc:spChg>
        <pc:spChg chg="mod">
          <ac:chgData name="Administrativo" userId="c149b04e-7ae3-44b7-9ef7-2a6ee4bdca90" providerId="ADAL" clId="{6EF058E7-EC67-4F3F-AF99-7B322D6003F3}" dt="2024-06-28T16:11:29.371" v="645" actId="20577"/>
          <ac:spMkLst>
            <pc:docMk/>
            <pc:sldMk cId="0" sldId="265"/>
            <ac:spMk id="17410" creationId="{14DDC6E1-3A26-30FE-C812-64A169FC1818}"/>
          </ac:spMkLst>
        </pc:spChg>
      </pc:sldChg>
      <pc:sldChg chg="modSp mod">
        <pc:chgData name="Administrativo" userId="c149b04e-7ae3-44b7-9ef7-2a6ee4bdca90" providerId="ADAL" clId="{6EF058E7-EC67-4F3F-AF99-7B322D6003F3}" dt="2024-06-28T16:11:54.452" v="662" actId="20577"/>
        <pc:sldMkLst>
          <pc:docMk/>
          <pc:sldMk cId="0" sldId="266"/>
        </pc:sldMkLst>
        <pc:spChg chg="mod">
          <ac:chgData name="Administrativo" userId="c149b04e-7ae3-44b7-9ef7-2a6ee4bdca90" providerId="ADAL" clId="{6EF058E7-EC67-4F3F-AF99-7B322D6003F3}" dt="2024-06-28T16:11:54.452" v="662" actId="20577"/>
          <ac:spMkLst>
            <pc:docMk/>
            <pc:sldMk cId="0" sldId="266"/>
            <ac:spMk id="18434" creationId="{0CBAB394-9F04-BAE7-CAC3-3C85730FDCF6}"/>
          </ac:spMkLst>
        </pc:spChg>
      </pc:sldChg>
      <pc:sldChg chg="addSp delSp modSp mod">
        <pc:chgData name="Administrativo" userId="c149b04e-7ae3-44b7-9ef7-2a6ee4bdca90" providerId="ADAL" clId="{6EF058E7-EC67-4F3F-AF99-7B322D6003F3}" dt="2024-06-28T16:18:47.090" v="873" actId="1035"/>
        <pc:sldMkLst>
          <pc:docMk/>
          <pc:sldMk cId="0" sldId="267"/>
        </pc:sldMkLst>
        <pc:spChg chg="add del mod">
          <ac:chgData name="Administrativo" userId="c149b04e-7ae3-44b7-9ef7-2a6ee4bdca90" providerId="ADAL" clId="{6EF058E7-EC67-4F3F-AF99-7B322D6003F3}" dt="2024-06-28T16:17:02.329" v="756" actId="478"/>
          <ac:spMkLst>
            <pc:docMk/>
            <pc:sldMk cId="0" sldId="267"/>
            <ac:spMk id="5" creationId="{758D6ADC-809C-21F0-993B-F2515BD76A09}"/>
          </ac:spMkLst>
        </pc:spChg>
        <pc:spChg chg="mod">
          <ac:chgData name="Administrativo" userId="c149b04e-7ae3-44b7-9ef7-2a6ee4bdca90" providerId="ADAL" clId="{6EF058E7-EC67-4F3F-AF99-7B322D6003F3}" dt="2024-06-28T16:18:47.090" v="873" actId="1035"/>
          <ac:spMkLst>
            <pc:docMk/>
            <pc:sldMk cId="0" sldId="267"/>
            <ac:spMk id="19458" creationId="{D2A18DA1-FA06-B0D8-6333-FE90719ACDDB}"/>
          </ac:spMkLst>
        </pc:spChg>
        <pc:picChg chg="mod">
          <ac:chgData name="Administrativo" userId="c149b04e-7ae3-44b7-9ef7-2a6ee4bdca90" providerId="ADAL" clId="{6EF058E7-EC67-4F3F-AF99-7B322D6003F3}" dt="2024-06-28T16:17:58.720" v="819" actId="1076"/>
          <ac:picMkLst>
            <pc:docMk/>
            <pc:sldMk cId="0" sldId="267"/>
            <ac:picMk id="6148" creationId="{FD4EC0BA-F446-BD6E-2FC1-597290F794BD}"/>
          </ac:picMkLst>
        </pc:picChg>
      </pc:sldChg>
      <pc:sldChg chg="modSp mod">
        <pc:chgData name="Administrativo" userId="c149b04e-7ae3-44b7-9ef7-2a6ee4bdca90" providerId="ADAL" clId="{6EF058E7-EC67-4F3F-AF99-7B322D6003F3}" dt="2024-06-28T16:36:14.379" v="1140" actId="20577"/>
        <pc:sldMkLst>
          <pc:docMk/>
          <pc:sldMk cId="0" sldId="268"/>
        </pc:sldMkLst>
        <pc:spChg chg="mod">
          <ac:chgData name="Administrativo" userId="c149b04e-7ae3-44b7-9ef7-2a6ee4bdca90" providerId="ADAL" clId="{6EF058E7-EC67-4F3F-AF99-7B322D6003F3}" dt="2024-06-28T16:36:14.379" v="1140" actId="20577"/>
          <ac:spMkLst>
            <pc:docMk/>
            <pc:sldMk cId="0" sldId="268"/>
            <ac:spMk id="22531" creationId="{BC9FA6F5-76EC-DCA0-B445-031FD8271A70}"/>
          </ac:spMkLst>
        </pc:spChg>
      </pc:sldChg>
      <pc:sldChg chg="addSp modSp mod">
        <pc:chgData name="Administrativo" userId="c149b04e-7ae3-44b7-9ef7-2a6ee4bdca90" providerId="ADAL" clId="{6EF058E7-EC67-4F3F-AF99-7B322D6003F3}" dt="2024-06-28T17:36:29.043" v="2487" actId="1035"/>
        <pc:sldMkLst>
          <pc:docMk/>
          <pc:sldMk cId="0" sldId="291"/>
        </pc:sldMkLst>
        <pc:spChg chg="mod">
          <ac:chgData name="Administrativo" userId="c149b04e-7ae3-44b7-9ef7-2a6ee4bdca90" providerId="ADAL" clId="{6EF058E7-EC67-4F3F-AF99-7B322D6003F3}" dt="2024-06-28T16:51:04.656" v="1516" actId="20577"/>
          <ac:spMkLst>
            <pc:docMk/>
            <pc:sldMk cId="0" sldId="291"/>
            <ac:spMk id="8" creationId="{1D39D6F4-44BE-E846-5ACA-9B26E48CDDD0}"/>
          </ac:spMkLst>
        </pc:spChg>
        <pc:spChg chg="mod">
          <ac:chgData name="Administrativo" userId="c149b04e-7ae3-44b7-9ef7-2a6ee4bdca90" providerId="ADAL" clId="{6EF058E7-EC67-4F3F-AF99-7B322D6003F3}" dt="2024-06-28T16:51:16.813" v="1530" actId="20577"/>
          <ac:spMkLst>
            <pc:docMk/>
            <pc:sldMk cId="0" sldId="291"/>
            <ac:spMk id="11" creationId="{3C0B63B6-2F88-55AC-A9C4-132F2CA6DE20}"/>
          </ac:spMkLst>
        </pc:spChg>
        <pc:graphicFrameChg chg="add mod">
          <ac:chgData name="Administrativo" userId="c149b04e-7ae3-44b7-9ef7-2a6ee4bdca90" providerId="ADAL" clId="{6EF058E7-EC67-4F3F-AF99-7B322D6003F3}" dt="2024-06-28T17:36:29.043" v="2487" actId="1035"/>
          <ac:graphicFrameMkLst>
            <pc:docMk/>
            <pc:sldMk cId="0" sldId="291"/>
            <ac:graphicFrameMk id="5" creationId="{1327D85D-DC5E-0B0C-DAF6-0D44F2631997}"/>
          </ac:graphicFrameMkLst>
        </pc:graphicFrameChg>
      </pc:sldChg>
      <pc:sldChg chg="modSp mod">
        <pc:chgData name="Administrativo" userId="c149b04e-7ae3-44b7-9ef7-2a6ee4bdca90" providerId="ADAL" clId="{6EF058E7-EC67-4F3F-AF99-7B322D6003F3}" dt="2024-06-28T16:37:49.844" v="1181" actId="20577"/>
        <pc:sldMkLst>
          <pc:docMk/>
          <pc:sldMk cId="0" sldId="308"/>
        </pc:sldMkLst>
        <pc:spChg chg="mod">
          <ac:chgData name="Administrativo" userId="c149b04e-7ae3-44b7-9ef7-2a6ee4bdca90" providerId="ADAL" clId="{6EF058E7-EC67-4F3F-AF99-7B322D6003F3}" dt="2024-06-28T16:37:49.844" v="1181" actId="20577"/>
          <ac:spMkLst>
            <pc:docMk/>
            <pc:sldMk cId="0" sldId="308"/>
            <ac:spMk id="21507" creationId="{B535D674-D72F-1D62-A306-D89485384B10}"/>
          </ac:spMkLst>
        </pc:spChg>
      </pc:sldChg>
      <pc:sldChg chg="addSp delSp modSp mod">
        <pc:chgData name="Administrativo" userId="c149b04e-7ae3-44b7-9ef7-2a6ee4bdca90" providerId="ADAL" clId="{6EF058E7-EC67-4F3F-AF99-7B322D6003F3}" dt="2024-06-28T16:27:34.710" v="965"/>
        <pc:sldMkLst>
          <pc:docMk/>
          <pc:sldMk cId="0" sldId="313"/>
        </pc:sldMkLst>
        <pc:spChg chg="add mod">
          <ac:chgData name="Administrativo" userId="c149b04e-7ae3-44b7-9ef7-2a6ee4bdca90" providerId="ADAL" clId="{6EF058E7-EC67-4F3F-AF99-7B322D6003F3}" dt="2024-06-28T16:21:52.450" v="887" actId="404"/>
          <ac:spMkLst>
            <pc:docMk/>
            <pc:sldMk cId="0" sldId="313"/>
            <ac:spMk id="3" creationId="{3E151714-23EF-6DD8-462E-CBF1BE86C6E2}"/>
          </ac:spMkLst>
        </pc:spChg>
        <pc:graphicFrameChg chg="add mod">
          <ac:chgData name="Administrativo" userId="c149b04e-7ae3-44b7-9ef7-2a6ee4bdca90" providerId="ADAL" clId="{6EF058E7-EC67-4F3F-AF99-7B322D6003F3}" dt="2024-06-28T16:27:34.710" v="965"/>
          <ac:graphicFrameMkLst>
            <pc:docMk/>
            <pc:sldMk cId="0" sldId="313"/>
            <ac:graphicFrameMk id="6" creationId="{266D9786-AE2B-3BFA-C75E-AA017B1E6797}"/>
          </ac:graphicFrameMkLst>
        </pc:graphicFrameChg>
        <pc:picChg chg="del mod">
          <ac:chgData name="Administrativo" userId="c149b04e-7ae3-44b7-9ef7-2a6ee4bdca90" providerId="ADAL" clId="{6EF058E7-EC67-4F3F-AF99-7B322D6003F3}" dt="2024-06-28T16:21:22.500" v="875" actId="478"/>
          <ac:picMkLst>
            <pc:docMk/>
            <pc:sldMk cId="0" sldId="313"/>
            <ac:picMk id="5" creationId="{B4070A65-B218-3830-C736-F69DD6A5ABD5}"/>
          </ac:picMkLst>
        </pc:picChg>
      </pc:sldChg>
      <pc:sldChg chg="modSp mod">
        <pc:chgData name="Administrativo" userId="c149b04e-7ae3-44b7-9ef7-2a6ee4bdca90" providerId="ADAL" clId="{6EF058E7-EC67-4F3F-AF99-7B322D6003F3}" dt="2024-06-27T19:14:22.345" v="1" actId="20577"/>
        <pc:sldMkLst>
          <pc:docMk/>
          <pc:sldMk cId="0" sldId="342"/>
        </pc:sldMkLst>
        <pc:spChg chg="mod">
          <ac:chgData name="Administrativo" userId="c149b04e-7ae3-44b7-9ef7-2a6ee4bdca90" providerId="ADAL" clId="{6EF058E7-EC67-4F3F-AF99-7B322D6003F3}" dt="2024-06-27T19:14:22.345" v="1" actId="20577"/>
          <ac:spMkLst>
            <pc:docMk/>
            <pc:sldMk cId="0" sldId="342"/>
            <ac:spMk id="3077" creationId="{86EB1A29-39A2-FDAC-18BD-22D5E3705FD9}"/>
          </ac:spMkLst>
        </pc:spChg>
      </pc:sldChg>
      <pc:sldChg chg="addSp delSp modSp mod">
        <pc:chgData name="Administrativo" userId="c149b04e-7ae3-44b7-9ef7-2a6ee4bdca90" providerId="ADAL" clId="{6EF058E7-EC67-4F3F-AF99-7B322D6003F3}" dt="2024-06-28T16:09:12.039" v="610" actId="1076"/>
        <pc:sldMkLst>
          <pc:docMk/>
          <pc:sldMk cId="0" sldId="346"/>
        </pc:sldMkLst>
        <pc:graphicFrameChg chg="add mod">
          <ac:chgData name="Administrativo" userId="c149b04e-7ae3-44b7-9ef7-2a6ee4bdca90" providerId="ADAL" clId="{6EF058E7-EC67-4F3F-AF99-7B322D6003F3}" dt="2024-06-28T14:35:22.753" v="595" actId="14100"/>
          <ac:graphicFrameMkLst>
            <pc:docMk/>
            <pc:sldMk cId="0" sldId="346"/>
            <ac:graphicFrameMk id="3" creationId="{1CEB7ECA-40FE-659D-9258-F7F1DB339E7A}"/>
          </ac:graphicFrameMkLst>
        </pc:graphicFrameChg>
        <pc:graphicFrameChg chg="mod">
          <ac:chgData name="Administrativo" userId="c149b04e-7ae3-44b7-9ef7-2a6ee4bdca90" providerId="ADAL" clId="{6EF058E7-EC67-4F3F-AF99-7B322D6003F3}" dt="2024-06-28T16:09:09.127" v="609" actId="1076"/>
          <ac:graphicFrameMkLst>
            <pc:docMk/>
            <pc:sldMk cId="0" sldId="346"/>
            <ac:graphicFrameMk id="8" creationId="{EEDB6B56-CC27-31E4-32AD-05370A0CDB47}"/>
          </ac:graphicFrameMkLst>
        </pc:graphicFrameChg>
        <pc:graphicFrameChg chg="mod">
          <ac:chgData name="Administrativo" userId="c149b04e-7ae3-44b7-9ef7-2a6ee4bdca90" providerId="ADAL" clId="{6EF058E7-EC67-4F3F-AF99-7B322D6003F3}" dt="2024-06-28T16:09:12.039" v="610" actId="1076"/>
          <ac:graphicFrameMkLst>
            <pc:docMk/>
            <pc:sldMk cId="0" sldId="346"/>
            <ac:graphicFrameMk id="9" creationId="{FED9D6F6-B673-178A-6996-07C6339D60F5}"/>
          </ac:graphicFrameMkLst>
        </pc:graphicFrameChg>
        <pc:picChg chg="del">
          <ac:chgData name="Administrativo" userId="c149b04e-7ae3-44b7-9ef7-2a6ee4bdca90" providerId="ADAL" clId="{6EF058E7-EC67-4F3F-AF99-7B322D6003F3}" dt="2024-06-28T14:35:09.338" v="591" actId="478"/>
          <ac:picMkLst>
            <pc:docMk/>
            <pc:sldMk cId="0" sldId="346"/>
            <ac:picMk id="2" creationId="{B57E65EA-E9A3-BC80-16B4-533B9455EA28}"/>
          </ac:picMkLst>
        </pc:picChg>
      </pc:sldChg>
      <pc:sldChg chg="addSp delSp modSp mod">
        <pc:chgData name="Administrativo" userId="c149b04e-7ae3-44b7-9ef7-2a6ee4bdca90" providerId="ADAL" clId="{6EF058E7-EC67-4F3F-AF99-7B322D6003F3}" dt="2024-06-27T19:51:31.019" v="366"/>
        <pc:sldMkLst>
          <pc:docMk/>
          <pc:sldMk cId="0" sldId="353"/>
        </pc:sldMkLst>
        <pc:spChg chg="mod">
          <ac:chgData name="Administrativo" userId="c149b04e-7ae3-44b7-9ef7-2a6ee4bdca90" providerId="ADAL" clId="{6EF058E7-EC67-4F3F-AF99-7B322D6003F3}" dt="2024-06-27T19:40:01.241" v="224" actId="20577"/>
          <ac:spMkLst>
            <pc:docMk/>
            <pc:sldMk cId="0" sldId="353"/>
            <ac:spMk id="4099" creationId="{83B4CE07-78F6-3C69-7923-86BDB81903F2}"/>
          </ac:spMkLst>
        </pc:spChg>
        <pc:graphicFrameChg chg="add mod">
          <ac:chgData name="Administrativo" userId="c149b04e-7ae3-44b7-9ef7-2a6ee4bdca90" providerId="ADAL" clId="{6EF058E7-EC67-4F3F-AF99-7B322D6003F3}" dt="2024-06-27T19:51:31.019" v="366"/>
          <ac:graphicFrameMkLst>
            <pc:docMk/>
            <pc:sldMk cId="0" sldId="353"/>
            <ac:graphicFrameMk id="3" creationId="{4D84EB8A-B9D3-99CA-E8DD-7C3B89D2EBC6}"/>
          </ac:graphicFrameMkLst>
        </pc:graphicFrameChg>
        <pc:graphicFrameChg chg="mod">
          <ac:chgData name="Administrativo" userId="c149b04e-7ae3-44b7-9ef7-2a6ee4bdca90" providerId="ADAL" clId="{6EF058E7-EC67-4F3F-AF99-7B322D6003F3}" dt="2024-06-27T19:47:43.778" v="284"/>
          <ac:graphicFrameMkLst>
            <pc:docMk/>
            <pc:sldMk cId="0" sldId="353"/>
            <ac:graphicFrameMk id="4100" creationId="{7C7D5F34-071A-1E0E-3B06-B00CECBBEC61}"/>
          </ac:graphicFrameMkLst>
        </pc:graphicFrameChg>
        <pc:graphicFrameChg chg="mod">
          <ac:chgData name="Administrativo" userId="c149b04e-7ae3-44b7-9ef7-2a6ee4bdca90" providerId="ADAL" clId="{6EF058E7-EC67-4F3F-AF99-7B322D6003F3}" dt="2024-06-27T19:40:45.358" v="229"/>
          <ac:graphicFrameMkLst>
            <pc:docMk/>
            <pc:sldMk cId="0" sldId="353"/>
            <ac:graphicFrameMk id="4101" creationId="{0F7D59EC-7E0E-091E-3AE2-2CDEE5F6275A}"/>
          </ac:graphicFrameMkLst>
        </pc:graphicFrameChg>
        <pc:picChg chg="del mod">
          <ac:chgData name="Administrativo" userId="c149b04e-7ae3-44b7-9ef7-2a6ee4bdca90" providerId="ADAL" clId="{6EF058E7-EC67-4F3F-AF99-7B322D6003F3}" dt="2024-06-27T19:38:57.265" v="181" actId="478"/>
          <ac:picMkLst>
            <pc:docMk/>
            <pc:sldMk cId="0" sldId="353"/>
            <ac:picMk id="4104" creationId="{80193AC7-4F9B-849D-E183-32B42036DFAE}"/>
          </ac:picMkLst>
        </pc:picChg>
      </pc:sldChg>
      <pc:sldChg chg="addSp delSp modSp mod">
        <pc:chgData name="Administrativo" userId="c149b04e-7ae3-44b7-9ef7-2a6ee4bdca90" providerId="ADAL" clId="{6EF058E7-EC67-4F3F-AF99-7B322D6003F3}" dt="2024-06-27T19:51:44.986" v="368" actId="404"/>
        <pc:sldMkLst>
          <pc:docMk/>
          <pc:sldMk cId="0" sldId="354"/>
        </pc:sldMkLst>
        <pc:spChg chg="mod">
          <ac:chgData name="Administrativo" userId="c149b04e-7ae3-44b7-9ef7-2a6ee4bdca90" providerId="ADAL" clId="{6EF058E7-EC67-4F3F-AF99-7B322D6003F3}" dt="2024-06-27T19:40:50.339" v="258" actId="20577"/>
          <ac:spMkLst>
            <pc:docMk/>
            <pc:sldMk cId="0" sldId="354"/>
            <ac:spMk id="5123" creationId="{BB9AC710-A560-40C5-40A1-2DD606195066}"/>
          </ac:spMkLst>
        </pc:spChg>
        <pc:graphicFrameChg chg="add mod">
          <ac:chgData name="Administrativo" userId="c149b04e-7ae3-44b7-9ef7-2a6ee4bdca90" providerId="ADAL" clId="{6EF058E7-EC67-4F3F-AF99-7B322D6003F3}" dt="2024-06-27T19:51:44.986" v="368" actId="404"/>
          <ac:graphicFrameMkLst>
            <pc:docMk/>
            <pc:sldMk cId="0" sldId="354"/>
            <ac:graphicFrameMk id="2" creationId="{658AC3A3-FF37-2D98-0A7F-C65AFA6FE413}"/>
          </ac:graphicFrameMkLst>
        </pc:graphicFrameChg>
        <pc:graphicFrameChg chg="mod">
          <ac:chgData name="Administrativo" userId="c149b04e-7ae3-44b7-9ef7-2a6ee4bdca90" providerId="ADAL" clId="{6EF058E7-EC67-4F3F-AF99-7B322D6003F3}" dt="2024-06-27T19:50:23.653" v="362"/>
          <ac:graphicFrameMkLst>
            <pc:docMk/>
            <pc:sldMk cId="0" sldId="354"/>
            <ac:graphicFrameMk id="5126" creationId="{29AF0374-1F5A-727E-6A45-84AA52425B87}"/>
          </ac:graphicFrameMkLst>
        </pc:graphicFrameChg>
        <pc:graphicFrameChg chg="mod">
          <ac:chgData name="Administrativo" userId="c149b04e-7ae3-44b7-9ef7-2a6ee4bdca90" providerId="ADAL" clId="{6EF058E7-EC67-4F3F-AF99-7B322D6003F3}" dt="2024-06-27T19:50:46.757" v="364"/>
          <ac:graphicFrameMkLst>
            <pc:docMk/>
            <pc:sldMk cId="0" sldId="354"/>
            <ac:graphicFrameMk id="5127" creationId="{2991EB43-2144-B3F7-EF66-D88253D05783}"/>
          </ac:graphicFrameMkLst>
        </pc:graphicFrameChg>
        <pc:picChg chg="del">
          <ac:chgData name="Administrativo" userId="c149b04e-7ae3-44b7-9ef7-2a6ee4bdca90" providerId="ADAL" clId="{6EF058E7-EC67-4F3F-AF99-7B322D6003F3}" dt="2024-06-27T19:49:45.002" v="344" actId="478"/>
          <ac:picMkLst>
            <pc:docMk/>
            <pc:sldMk cId="0" sldId="354"/>
            <ac:picMk id="5128" creationId="{F3BDD0F3-5BD4-7FD4-F6EC-63B63EE9B9BC}"/>
          </ac:picMkLst>
        </pc:picChg>
      </pc:sldChg>
      <pc:sldChg chg="modSp del mod">
        <pc:chgData name="Administrativo" userId="c149b04e-7ae3-44b7-9ef7-2a6ee4bdca90" providerId="ADAL" clId="{6EF058E7-EC67-4F3F-AF99-7B322D6003F3}" dt="2024-06-27T20:03:20.192" v="418" actId="47"/>
        <pc:sldMkLst>
          <pc:docMk/>
          <pc:sldMk cId="0" sldId="355"/>
        </pc:sldMkLst>
        <pc:spChg chg="mod">
          <ac:chgData name="Administrativo" userId="c149b04e-7ae3-44b7-9ef7-2a6ee4bdca90" providerId="ADAL" clId="{6EF058E7-EC67-4F3F-AF99-7B322D6003F3}" dt="2024-06-27T19:52:33.515" v="375" actId="20577"/>
          <ac:spMkLst>
            <pc:docMk/>
            <pc:sldMk cId="0" sldId="355"/>
            <ac:spMk id="6147" creationId="{957D9692-1E5B-8CB2-AE09-5A8986DB31AA}"/>
          </ac:spMkLst>
        </pc:spChg>
        <pc:spChg chg="mod">
          <ac:chgData name="Administrativo" userId="c149b04e-7ae3-44b7-9ef7-2a6ee4bdca90" providerId="ADAL" clId="{6EF058E7-EC67-4F3F-AF99-7B322D6003F3}" dt="2024-06-27T19:52:37.866" v="377" actId="20577"/>
          <ac:spMkLst>
            <pc:docMk/>
            <pc:sldMk cId="0" sldId="355"/>
            <ac:spMk id="6151" creationId="{8952A643-DE5E-3747-6146-4C1B131920A2}"/>
          </ac:spMkLst>
        </pc:spChg>
        <pc:spChg chg="mod">
          <ac:chgData name="Administrativo" userId="c149b04e-7ae3-44b7-9ef7-2a6ee4bdca90" providerId="ADAL" clId="{6EF058E7-EC67-4F3F-AF99-7B322D6003F3}" dt="2024-06-27T19:52:40.099" v="379" actId="20577"/>
          <ac:spMkLst>
            <pc:docMk/>
            <pc:sldMk cId="0" sldId="355"/>
            <ac:spMk id="6155" creationId="{5779331A-7AD2-F489-55CE-C81883D109A5}"/>
          </ac:spMkLst>
        </pc:spChg>
        <pc:graphicFrameChg chg="mod">
          <ac:chgData name="Administrativo" userId="c149b04e-7ae3-44b7-9ef7-2a6ee4bdca90" providerId="ADAL" clId="{6EF058E7-EC67-4F3F-AF99-7B322D6003F3}" dt="2024-06-27T19:59:06.861" v="390"/>
          <ac:graphicFrameMkLst>
            <pc:docMk/>
            <pc:sldMk cId="0" sldId="355"/>
            <ac:graphicFrameMk id="2" creationId="{8DF5EE38-F1CD-A1DB-2123-591852C7C8F4}"/>
          </ac:graphicFrameMkLst>
        </pc:graphicFrameChg>
        <pc:graphicFrameChg chg="mod">
          <ac:chgData name="Administrativo" userId="c149b04e-7ae3-44b7-9ef7-2a6ee4bdca90" providerId="ADAL" clId="{6EF058E7-EC67-4F3F-AF99-7B322D6003F3}" dt="2024-06-27T19:59:17.729" v="391"/>
          <ac:graphicFrameMkLst>
            <pc:docMk/>
            <pc:sldMk cId="0" sldId="355"/>
            <ac:graphicFrameMk id="3" creationId="{A6D86273-88BC-6DD0-6533-5DC38DA2181E}"/>
          </ac:graphicFrameMkLst>
        </pc:graphicFrameChg>
        <pc:graphicFrameChg chg="mod">
          <ac:chgData name="Administrativo" userId="c149b04e-7ae3-44b7-9ef7-2a6ee4bdca90" providerId="ADAL" clId="{6EF058E7-EC67-4F3F-AF99-7B322D6003F3}" dt="2024-06-27T19:59:17.731" v="393"/>
          <ac:graphicFrameMkLst>
            <pc:docMk/>
            <pc:sldMk cId="0" sldId="355"/>
            <ac:graphicFrameMk id="6154" creationId="{70CD4D96-9D22-FA28-D4A3-B250A4939648}"/>
          </ac:graphicFrameMkLst>
        </pc:graphicFrameChg>
        <pc:graphicFrameChg chg="mod">
          <ac:chgData name="Administrativo" userId="c149b04e-7ae3-44b7-9ef7-2a6ee4bdca90" providerId="ADAL" clId="{6EF058E7-EC67-4F3F-AF99-7B322D6003F3}" dt="2024-06-27T19:59:17.730" v="392"/>
          <ac:graphicFrameMkLst>
            <pc:docMk/>
            <pc:sldMk cId="0" sldId="355"/>
            <ac:graphicFrameMk id="6156" creationId="{6012B11B-8596-1472-5EAC-1EB36B4B757A}"/>
          </ac:graphicFrameMkLst>
        </pc:graphicFrameChg>
      </pc:sldChg>
      <pc:sldChg chg="modSp mod">
        <pc:chgData name="Administrativo" userId="c149b04e-7ae3-44b7-9ef7-2a6ee4bdca90" providerId="ADAL" clId="{6EF058E7-EC67-4F3F-AF99-7B322D6003F3}" dt="2024-06-27T20:04:33.528" v="419" actId="1076"/>
        <pc:sldMkLst>
          <pc:docMk/>
          <pc:sldMk cId="0" sldId="357"/>
        </pc:sldMkLst>
        <pc:picChg chg="mod">
          <ac:chgData name="Administrativo" userId="c149b04e-7ae3-44b7-9ef7-2a6ee4bdca90" providerId="ADAL" clId="{6EF058E7-EC67-4F3F-AF99-7B322D6003F3}" dt="2024-06-27T20:04:33.528" v="419" actId="1076"/>
          <ac:picMkLst>
            <pc:docMk/>
            <pc:sldMk cId="0" sldId="357"/>
            <ac:picMk id="5" creationId="{5400B042-8DBB-24EF-031A-09DACD84C065}"/>
          </ac:picMkLst>
        </pc:picChg>
      </pc:sldChg>
      <pc:sldChg chg="modSp">
        <pc:chgData name="Administrativo" userId="c149b04e-7ae3-44b7-9ef7-2a6ee4bdca90" providerId="ADAL" clId="{6EF058E7-EC67-4F3F-AF99-7B322D6003F3}" dt="2024-06-28T17:20:00.919" v="2191"/>
        <pc:sldMkLst>
          <pc:docMk/>
          <pc:sldMk cId="0" sldId="358"/>
        </pc:sldMkLst>
        <pc:graphicFrameChg chg="mod">
          <ac:chgData name="Administrativo" userId="c149b04e-7ae3-44b7-9ef7-2a6ee4bdca90" providerId="ADAL" clId="{6EF058E7-EC67-4F3F-AF99-7B322D6003F3}" dt="2024-06-28T17:20:00.919" v="2191"/>
          <ac:graphicFrameMkLst>
            <pc:docMk/>
            <pc:sldMk cId="0" sldId="358"/>
            <ac:graphicFrameMk id="2" creationId="{38F67BAA-4FF4-5712-7F23-4BA2614B36AA}"/>
          </ac:graphicFrameMkLst>
        </pc:graphicFrameChg>
      </pc:sldChg>
      <pc:sldChg chg="addSp delSp modSp mod">
        <pc:chgData name="Administrativo" userId="c149b04e-7ae3-44b7-9ef7-2a6ee4bdca90" providerId="ADAL" clId="{6EF058E7-EC67-4F3F-AF99-7B322D6003F3}" dt="2024-06-28T17:34:30.476" v="2431"/>
        <pc:sldMkLst>
          <pc:docMk/>
          <pc:sldMk cId="0" sldId="362"/>
        </pc:sldMkLst>
        <pc:spChg chg="mod">
          <ac:chgData name="Administrativo" userId="c149b04e-7ae3-44b7-9ef7-2a6ee4bdca90" providerId="ADAL" clId="{6EF058E7-EC67-4F3F-AF99-7B322D6003F3}" dt="2024-06-28T16:35:18.066" v="1072" actId="1076"/>
          <ac:spMkLst>
            <pc:docMk/>
            <pc:sldMk cId="0" sldId="362"/>
            <ac:spMk id="13" creationId="{FCF45B54-460E-3377-84B6-88B8344FA6DE}"/>
          </ac:spMkLst>
        </pc:spChg>
        <pc:grpChg chg="del mod">
          <ac:chgData name="Administrativo" userId="c149b04e-7ae3-44b7-9ef7-2a6ee4bdca90" providerId="ADAL" clId="{6EF058E7-EC67-4F3F-AF99-7B322D6003F3}" dt="2024-06-28T16:28:22.737" v="973" actId="478"/>
          <ac:grpSpMkLst>
            <pc:docMk/>
            <pc:sldMk cId="0" sldId="362"/>
            <ac:grpSpMk id="2" creationId="{97D6609D-343E-4C70-6579-5D52F082A3D2}"/>
          </ac:grpSpMkLst>
        </pc:grpChg>
        <pc:graphicFrameChg chg="add mod">
          <ac:chgData name="Administrativo" userId="c149b04e-7ae3-44b7-9ef7-2a6ee4bdca90" providerId="ADAL" clId="{6EF058E7-EC67-4F3F-AF99-7B322D6003F3}" dt="2024-06-28T17:34:30.476" v="2431"/>
          <ac:graphicFrameMkLst>
            <pc:docMk/>
            <pc:sldMk cId="0" sldId="362"/>
            <ac:graphicFrameMk id="3" creationId="{5922C578-957B-BD6A-1146-0C97B30AF219}"/>
          </ac:graphicFrameMkLst>
        </pc:graphicFrameChg>
        <pc:graphicFrameChg chg="add del mod">
          <ac:chgData name="Administrativo" userId="c149b04e-7ae3-44b7-9ef7-2a6ee4bdca90" providerId="ADAL" clId="{6EF058E7-EC67-4F3F-AF99-7B322D6003F3}" dt="2024-06-28T16:34:32.797" v="1058" actId="478"/>
          <ac:graphicFrameMkLst>
            <pc:docMk/>
            <pc:sldMk cId="0" sldId="362"/>
            <ac:graphicFrameMk id="7" creationId="{BB0A57C0-9D32-F5B8-3F23-B890FD332D3E}"/>
          </ac:graphicFrameMkLst>
        </pc:graphicFrameChg>
        <pc:graphicFrameChg chg="add del mod">
          <ac:chgData name="Administrativo" userId="c149b04e-7ae3-44b7-9ef7-2a6ee4bdca90" providerId="ADAL" clId="{6EF058E7-EC67-4F3F-AF99-7B322D6003F3}" dt="2024-06-28T16:34:36.287" v="1060" actId="478"/>
          <ac:graphicFrameMkLst>
            <pc:docMk/>
            <pc:sldMk cId="0" sldId="362"/>
            <ac:graphicFrameMk id="9" creationId="{BB0A57C0-9D32-F5B8-3F23-B890FD332D3E}"/>
          </ac:graphicFrameMkLst>
        </pc:graphicFrameChg>
        <pc:graphicFrameChg chg="add mod">
          <ac:chgData name="Administrativo" userId="c149b04e-7ae3-44b7-9ef7-2a6ee4bdca90" providerId="ADAL" clId="{6EF058E7-EC67-4F3F-AF99-7B322D6003F3}" dt="2024-06-28T16:35:12.612" v="1071" actId="207"/>
          <ac:graphicFrameMkLst>
            <pc:docMk/>
            <pc:sldMk cId="0" sldId="362"/>
            <ac:graphicFrameMk id="10" creationId="{BB0A57C0-9D32-F5B8-3F23-B890FD332D3E}"/>
          </ac:graphicFrameMkLst>
        </pc:graphicFrameChg>
        <pc:picChg chg="mod">
          <ac:chgData name="Administrativo" userId="c149b04e-7ae3-44b7-9ef7-2a6ee4bdca90" providerId="ADAL" clId="{6EF058E7-EC67-4F3F-AF99-7B322D6003F3}" dt="2024-06-28T16:28:20.606" v="972" actId="1076"/>
          <ac:picMkLst>
            <pc:docMk/>
            <pc:sldMk cId="0" sldId="362"/>
            <ac:picMk id="4" creationId="{89B85798-E097-6EBA-A085-481356E33F86}"/>
          </ac:picMkLst>
        </pc:picChg>
        <pc:picChg chg="del mod">
          <ac:chgData name="Administrativo" userId="c149b04e-7ae3-44b7-9ef7-2a6ee4bdca90" providerId="ADAL" clId="{6EF058E7-EC67-4F3F-AF99-7B322D6003F3}" dt="2024-06-28T16:28:14.393" v="971" actId="478"/>
          <ac:picMkLst>
            <pc:docMk/>
            <pc:sldMk cId="0" sldId="362"/>
            <ac:picMk id="8" creationId="{9F9DD9CB-BDF3-23DD-3521-A4E81D4ED413}"/>
          </ac:picMkLst>
        </pc:picChg>
        <pc:picChg chg="mod">
          <ac:chgData name="Administrativo" userId="c149b04e-7ae3-44b7-9ef7-2a6ee4bdca90" providerId="ADAL" clId="{6EF058E7-EC67-4F3F-AF99-7B322D6003F3}" dt="2024-06-28T16:28:20.606" v="972" actId="1076"/>
          <ac:picMkLst>
            <pc:docMk/>
            <pc:sldMk cId="0" sldId="362"/>
            <ac:picMk id="14339" creationId="{AC92E427-110F-43EC-ED2B-EF79FD78117D}"/>
          </ac:picMkLst>
        </pc:picChg>
      </pc:sldChg>
      <pc:sldChg chg="addSp delSp modSp mod">
        <pc:chgData name="Administrativo" userId="c149b04e-7ae3-44b7-9ef7-2a6ee4bdca90" providerId="ADAL" clId="{6EF058E7-EC67-4F3F-AF99-7B322D6003F3}" dt="2024-06-28T16:46:47.259" v="1316" actId="20577"/>
        <pc:sldMkLst>
          <pc:docMk/>
          <pc:sldMk cId="3557814295" sldId="368"/>
        </pc:sldMkLst>
        <pc:spChg chg="mod">
          <ac:chgData name="Administrativo" userId="c149b04e-7ae3-44b7-9ef7-2a6ee4bdca90" providerId="ADAL" clId="{6EF058E7-EC67-4F3F-AF99-7B322D6003F3}" dt="2024-06-28T16:38:30.898" v="1184" actId="20577"/>
          <ac:spMkLst>
            <pc:docMk/>
            <pc:sldMk cId="3557814295" sldId="368"/>
            <ac:spMk id="6" creationId="{8A92EBE7-30B5-6AE4-8257-038CDFE1ACBF}"/>
          </ac:spMkLst>
        </pc:spChg>
        <pc:spChg chg="mod">
          <ac:chgData name="Administrativo" userId="c149b04e-7ae3-44b7-9ef7-2a6ee4bdca90" providerId="ADAL" clId="{6EF058E7-EC67-4F3F-AF99-7B322D6003F3}" dt="2024-06-28T16:46:47.259" v="1316" actId="20577"/>
          <ac:spMkLst>
            <pc:docMk/>
            <pc:sldMk cId="3557814295" sldId="368"/>
            <ac:spMk id="7" creationId="{455AD0BE-BE0B-FE98-368B-F9D9CB23CFCC}"/>
          </ac:spMkLst>
        </pc:spChg>
        <pc:spChg chg="add mod">
          <ac:chgData name="Administrativo" userId="c149b04e-7ae3-44b7-9ef7-2a6ee4bdca90" providerId="ADAL" clId="{6EF058E7-EC67-4F3F-AF99-7B322D6003F3}" dt="2024-06-28T16:45:54.975" v="1298" actId="1035"/>
          <ac:spMkLst>
            <pc:docMk/>
            <pc:sldMk cId="3557814295" sldId="368"/>
            <ac:spMk id="12" creationId="{23CB1884-2B46-6209-B467-624D277D984F}"/>
          </ac:spMkLst>
        </pc:spChg>
        <pc:graphicFrameChg chg="del modGraphic">
          <ac:chgData name="Administrativo" userId="c149b04e-7ae3-44b7-9ef7-2a6ee4bdca90" providerId="ADAL" clId="{6EF058E7-EC67-4F3F-AF99-7B322D6003F3}" dt="2024-06-28T16:43:43.542" v="1186" actId="478"/>
          <ac:graphicFrameMkLst>
            <pc:docMk/>
            <pc:sldMk cId="3557814295" sldId="368"/>
            <ac:graphicFrameMk id="9" creationId="{23C33DB5-32A1-68A2-9EE1-6D5CF4A4D743}"/>
          </ac:graphicFrameMkLst>
        </pc:graphicFrameChg>
        <pc:picChg chg="add mod">
          <ac:chgData name="Administrativo" userId="c149b04e-7ae3-44b7-9ef7-2a6ee4bdca90" providerId="ADAL" clId="{6EF058E7-EC67-4F3F-AF99-7B322D6003F3}" dt="2024-06-28T16:45:50.019" v="1291" actId="1035"/>
          <ac:picMkLst>
            <pc:docMk/>
            <pc:sldMk cId="3557814295" sldId="368"/>
            <ac:picMk id="5" creationId="{6D6DD20B-0D4D-7A4B-05AA-B5F543EBC2D8}"/>
          </ac:picMkLst>
        </pc:picChg>
        <pc:picChg chg="add mod modCrop">
          <ac:chgData name="Administrativo" userId="c149b04e-7ae3-44b7-9ef7-2a6ee4bdca90" providerId="ADAL" clId="{6EF058E7-EC67-4F3F-AF99-7B322D6003F3}" dt="2024-06-28T16:45:42.499" v="1274" actId="1036"/>
          <ac:picMkLst>
            <pc:docMk/>
            <pc:sldMk cId="3557814295" sldId="368"/>
            <ac:picMk id="10" creationId="{85AAC166-1645-BBDB-FA04-54C61F1DEDCB}"/>
          </ac:picMkLst>
        </pc:picChg>
      </pc:sldChg>
      <pc:sldChg chg="addSp modSp mod">
        <pc:chgData name="Administrativo" userId="c149b04e-7ae3-44b7-9ef7-2a6ee4bdca90" providerId="ADAL" clId="{6EF058E7-EC67-4F3F-AF99-7B322D6003F3}" dt="2024-06-28T17:18:27.487" v="2190" actId="1036"/>
        <pc:sldMkLst>
          <pc:docMk/>
          <pc:sldMk cId="333489542" sldId="369"/>
        </pc:sldMkLst>
        <pc:spChg chg="add mod">
          <ac:chgData name="Administrativo" userId="c149b04e-7ae3-44b7-9ef7-2a6ee4bdca90" providerId="ADAL" clId="{6EF058E7-EC67-4F3F-AF99-7B322D6003F3}" dt="2024-06-28T17:18:22.272" v="2185" actId="1076"/>
          <ac:spMkLst>
            <pc:docMk/>
            <pc:sldMk cId="333489542" sldId="369"/>
            <ac:spMk id="2" creationId="{B45315B4-0F93-95CF-5500-154A2C6A4A20}"/>
          </ac:spMkLst>
        </pc:spChg>
        <pc:spChg chg="mod">
          <ac:chgData name="Administrativo" userId="c149b04e-7ae3-44b7-9ef7-2a6ee4bdca90" providerId="ADAL" clId="{6EF058E7-EC67-4F3F-AF99-7B322D6003F3}" dt="2024-06-28T17:00:06.466" v="1693" actId="1076"/>
          <ac:spMkLst>
            <pc:docMk/>
            <pc:sldMk cId="333489542" sldId="369"/>
            <ac:spMk id="4" creationId="{92D720F5-1D7E-18D6-35BE-1C49FA80D21D}"/>
          </ac:spMkLst>
        </pc:spChg>
        <pc:spChg chg="mod">
          <ac:chgData name="Administrativo" userId="c149b04e-7ae3-44b7-9ef7-2a6ee4bdca90" providerId="ADAL" clId="{6EF058E7-EC67-4F3F-AF99-7B322D6003F3}" dt="2024-06-28T17:18:11.023" v="2182" actId="255"/>
          <ac:spMkLst>
            <pc:docMk/>
            <pc:sldMk cId="333489542" sldId="369"/>
            <ac:spMk id="5" creationId="{2F2A06DE-E1E0-B566-253D-C6683CA4AB21}"/>
          </ac:spMkLst>
        </pc:spChg>
        <pc:spChg chg="mod">
          <ac:chgData name="Administrativo" userId="c149b04e-7ae3-44b7-9ef7-2a6ee4bdca90" providerId="ADAL" clId="{6EF058E7-EC67-4F3F-AF99-7B322D6003F3}" dt="2024-06-28T17:00:09.505" v="1695" actId="404"/>
          <ac:spMkLst>
            <pc:docMk/>
            <pc:sldMk cId="333489542" sldId="369"/>
            <ac:spMk id="6" creationId="{B0AF3E0F-6EB8-9017-9C5F-4A6D570AFEC0}"/>
          </ac:spMkLst>
        </pc:spChg>
        <pc:spChg chg="mod">
          <ac:chgData name="Administrativo" userId="c149b04e-7ae3-44b7-9ef7-2a6ee4bdca90" providerId="ADAL" clId="{6EF058E7-EC67-4F3F-AF99-7B322D6003F3}" dt="2024-06-28T17:03:25.048" v="1797" actId="20577"/>
          <ac:spMkLst>
            <pc:docMk/>
            <pc:sldMk cId="333489542" sldId="369"/>
            <ac:spMk id="8" creationId="{9E12CF1F-8226-C35D-EFAC-BF0F71D00E6A}"/>
          </ac:spMkLst>
        </pc:spChg>
        <pc:spChg chg="mod">
          <ac:chgData name="Administrativo" userId="c149b04e-7ae3-44b7-9ef7-2a6ee4bdca90" providerId="ADAL" clId="{6EF058E7-EC67-4F3F-AF99-7B322D6003F3}" dt="2024-06-28T17:18:13.934" v="2183" actId="255"/>
          <ac:spMkLst>
            <pc:docMk/>
            <pc:sldMk cId="333489542" sldId="369"/>
            <ac:spMk id="9" creationId="{B39E1982-AAA5-80EE-53C6-FFFBA7710F20}"/>
          </ac:spMkLst>
        </pc:spChg>
        <pc:spChg chg="mod">
          <ac:chgData name="Administrativo" userId="c149b04e-7ae3-44b7-9ef7-2a6ee4bdca90" providerId="ADAL" clId="{6EF058E7-EC67-4F3F-AF99-7B322D6003F3}" dt="2024-06-28T17:18:27.487" v="2190" actId="1036"/>
          <ac:spMkLst>
            <pc:docMk/>
            <pc:sldMk cId="333489542" sldId="369"/>
            <ac:spMk id="10" creationId="{25EF2E70-A86F-A22F-24C9-3702E74BF284}"/>
          </ac:spMkLst>
        </pc:spChg>
      </pc:sldChg>
      <pc:sldChg chg="addSp delSp modSp mod">
        <pc:chgData name="Administrativo" userId="c149b04e-7ae3-44b7-9ef7-2a6ee4bdca90" providerId="ADAL" clId="{6EF058E7-EC67-4F3F-AF99-7B322D6003F3}" dt="2024-06-28T16:58:03.990" v="1578" actId="1076"/>
        <pc:sldMkLst>
          <pc:docMk/>
          <pc:sldMk cId="1194265418" sldId="370"/>
        </pc:sldMkLst>
        <pc:picChg chg="del">
          <ac:chgData name="Administrativo" userId="c149b04e-7ae3-44b7-9ef7-2a6ee4bdca90" providerId="ADAL" clId="{6EF058E7-EC67-4F3F-AF99-7B322D6003F3}" dt="2024-06-28T16:56:58.566" v="1559" actId="478"/>
          <ac:picMkLst>
            <pc:docMk/>
            <pc:sldMk cId="1194265418" sldId="370"/>
            <ac:picMk id="3" creationId="{2AAE74B8-EB3A-1BA0-CEC8-F7F89C0AD6CE}"/>
          </ac:picMkLst>
        </pc:picChg>
        <pc:picChg chg="add del mod modCrop">
          <ac:chgData name="Administrativo" userId="c149b04e-7ae3-44b7-9ef7-2a6ee4bdca90" providerId="ADAL" clId="{6EF058E7-EC67-4F3F-AF99-7B322D6003F3}" dt="2024-06-28T16:57:25.369" v="1575" actId="478"/>
          <ac:picMkLst>
            <pc:docMk/>
            <pc:sldMk cId="1194265418" sldId="370"/>
            <ac:picMk id="6" creationId="{4E70E0EC-2465-ADE3-DBFB-0A0F01BEA32A}"/>
          </ac:picMkLst>
        </pc:picChg>
        <pc:picChg chg="add mod">
          <ac:chgData name="Administrativo" userId="c149b04e-7ae3-44b7-9ef7-2a6ee4bdca90" providerId="ADAL" clId="{6EF058E7-EC67-4F3F-AF99-7B322D6003F3}" dt="2024-06-28T16:58:03.990" v="1578" actId="1076"/>
          <ac:picMkLst>
            <pc:docMk/>
            <pc:sldMk cId="1194265418" sldId="370"/>
            <ac:picMk id="8" creationId="{32F8824C-7E06-7025-1B01-96A08E72597A}"/>
          </ac:picMkLst>
        </pc:picChg>
      </pc:sldChg>
      <pc:sldChg chg="modSp mod">
        <pc:chgData name="Administrativo" userId="c149b04e-7ae3-44b7-9ef7-2a6ee4bdca90" providerId="ADAL" clId="{6EF058E7-EC67-4F3F-AF99-7B322D6003F3}" dt="2024-06-28T16:55:33.796" v="1558" actId="207"/>
        <pc:sldMkLst>
          <pc:docMk/>
          <pc:sldMk cId="1058690432" sldId="371"/>
        </pc:sldMkLst>
        <pc:spChg chg="mod">
          <ac:chgData name="Administrativo" userId="c149b04e-7ae3-44b7-9ef7-2a6ee4bdca90" providerId="ADAL" clId="{6EF058E7-EC67-4F3F-AF99-7B322D6003F3}" dt="2024-06-28T16:55:33.796" v="1558" actId="207"/>
          <ac:spMkLst>
            <pc:docMk/>
            <pc:sldMk cId="1058690432" sldId="371"/>
            <ac:spMk id="21507" creationId="{B535D674-D72F-1D62-A306-D89485384B10}"/>
          </ac:spMkLst>
        </pc:spChg>
      </pc:sldChg>
      <pc:sldChg chg="del">
        <pc:chgData name="Administrativo" userId="c149b04e-7ae3-44b7-9ef7-2a6ee4bdca90" providerId="ADAL" clId="{6EF058E7-EC67-4F3F-AF99-7B322D6003F3}" dt="2024-06-28T14:22:26.759" v="538" actId="47"/>
        <pc:sldMkLst>
          <pc:docMk/>
          <pc:sldMk cId="2156034969" sldId="373"/>
        </pc:sldMkLst>
      </pc:sldChg>
      <pc:sldChg chg="modSp mod">
        <pc:chgData name="Administrativo" userId="c149b04e-7ae3-44b7-9ef7-2a6ee4bdca90" providerId="ADAL" clId="{6EF058E7-EC67-4F3F-AF99-7B322D6003F3}" dt="2024-06-28T16:58:27.645" v="1580" actId="20577"/>
        <pc:sldMkLst>
          <pc:docMk/>
          <pc:sldMk cId="2210508832" sldId="374"/>
        </pc:sldMkLst>
        <pc:spChg chg="mod">
          <ac:chgData name="Administrativo" userId="c149b04e-7ae3-44b7-9ef7-2a6ee4bdca90" providerId="ADAL" clId="{6EF058E7-EC67-4F3F-AF99-7B322D6003F3}" dt="2024-06-28T16:58:27.645" v="1580" actId="20577"/>
          <ac:spMkLst>
            <pc:docMk/>
            <pc:sldMk cId="2210508832" sldId="374"/>
            <ac:spMk id="7173" creationId="{A1925981-CA8F-7232-6029-3CB39C660A7C}"/>
          </ac:spMkLst>
        </pc:spChg>
      </pc:sldChg>
      <pc:sldChg chg="modSp mod">
        <pc:chgData name="Administrativo" userId="c149b04e-7ae3-44b7-9ef7-2a6ee4bdca90" providerId="ADAL" clId="{6EF058E7-EC67-4F3F-AF99-7B322D6003F3}" dt="2024-06-28T17:04:51.734" v="1829" actId="1035"/>
        <pc:sldMkLst>
          <pc:docMk/>
          <pc:sldMk cId="2294086046" sldId="376"/>
        </pc:sldMkLst>
        <pc:spChg chg="mod">
          <ac:chgData name="Administrativo" userId="c149b04e-7ae3-44b7-9ef7-2a6ee4bdca90" providerId="ADAL" clId="{6EF058E7-EC67-4F3F-AF99-7B322D6003F3}" dt="2024-06-28T17:04:51.734" v="1829" actId="1035"/>
          <ac:spMkLst>
            <pc:docMk/>
            <pc:sldMk cId="2294086046" sldId="376"/>
            <ac:spMk id="12" creationId="{6913BFEE-8D79-5327-FFB6-2429C01441FD}"/>
          </ac:spMkLst>
        </pc:spChg>
      </pc:sldChg>
      <pc:sldChg chg="addSp delSp modSp add mod">
        <pc:chgData name="Administrativo" userId="c149b04e-7ae3-44b7-9ef7-2a6ee4bdca90" providerId="ADAL" clId="{6EF058E7-EC67-4F3F-AF99-7B322D6003F3}" dt="2024-06-27T20:02:54.925" v="417" actId="1036"/>
        <pc:sldMkLst>
          <pc:docMk/>
          <pc:sldMk cId="4043934386" sldId="380"/>
        </pc:sldMkLst>
        <pc:picChg chg="add del mod">
          <ac:chgData name="Administrativo" userId="c149b04e-7ae3-44b7-9ef7-2a6ee4bdca90" providerId="ADAL" clId="{6EF058E7-EC67-4F3F-AF99-7B322D6003F3}" dt="2024-06-27T20:01:43.097" v="402" actId="478"/>
          <ac:picMkLst>
            <pc:docMk/>
            <pc:sldMk cId="4043934386" sldId="380"/>
            <ac:picMk id="5" creationId="{89081F81-AE07-1090-3E0D-1F74BDB0EC1E}"/>
          </ac:picMkLst>
        </pc:picChg>
        <pc:picChg chg="add del mod">
          <ac:chgData name="Administrativo" userId="c149b04e-7ae3-44b7-9ef7-2a6ee4bdca90" providerId="ADAL" clId="{6EF058E7-EC67-4F3F-AF99-7B322D6003F3}" dt="2024-06-27T20:02:28.099" v="408" actId="478"/>
          <ac:picMkLst>
            <pc:docMk/>
            <pc:sldMk cId="4043934386" sldId="380"/>
            <ac:picMk id="7" creationId="{C1A245C0-C952-6960-76D7-D8648BFDCFBA}"/>
          </ac:picMkLst>
        </pc:picChg>
        <pc:picChg chg="add mod modCrop">
          <ac:chgData name="Administrativo" userId="c149b04e-7ae3-44b7-9ef7-2a6ee4bdca90" providerId="ADAL" clId="{6EF058E7-EC67-4F3F-AF99-7B322D6003F3}" dt="2024-06-27T20:02:54.925" v="417" actId="1036"/>
          <ac:picMkLst>
            <pc:docMk/>
            <pc:sldMk cId="4043934386" sldId="380"/>
            <ac:picMk id="9" creationId="{61E49845-5E8E-15F2-DC92-47CEF95C1875}"/>
          </ac:picMkLst>
        </pc:picChg>
        <pc:picChg chg="del">
          <ac:chgData name="Administrativo" userId="c149b04e-7ae3-44b7-9ef7-2a6ee4bdca90" providerId="ADAL" clId="{6EF058E7-EC67-4F3F-AF99-7B322D6003F3}" dt="2024-06-27T20:00:51.966" v="396" actId="478"/>
          <ac:picMkLst>
            <pc:docMk/>
            <pc:sldMk cId="4043934386" sldId="380"/>
            <ac:picMk id="6158" creationId="{0EAA202A-FD08-B69B-BD4F-E1071FE45813}"/>
          </ac:picMkLst>
        </pc:picChg>
        <pc:picChg chg="del">
          <ac:chgData name="Administrativo" userId="c149b04e-7ae3-44b7-9ef7-2a6ee4bdca90" providerId="ADAL" clId="{6EF058E7-EC67-4F3F-AF99-7B322D6003F3}" dt="2024-06-27T20:00:51.298" v="395" actId="478"/>
          <ac:picMkLst>
            <pc:docMk/>
            <pc:sldMk cId="4043934386" sldId="380"/>
            <ac:picMk id="6159" creationId="{AB05E90A-4A21-5479-69AB-321A81D57C9D}"/>
          </ac:picMkLst>
        </pc:picChg>
        <pc:picChg chg="del">
          <ac:chgData name="Administrativo" userId="c149b04e-7ae3-44b7-9ef7-2a6ee4bdca90" providerId="ADAL" clId="{6EF058E7-EC67-4F3F-AF99-7B322D6003F3}" dt="2024-06-27T20:00:52.656" v="397" actId="478"/>
          <ac:picMkLst>
            <pc:docMk/>
            <pc:sldMk cId="4043934386" sldId="380"/>
            <ac:picMk id="6160" creationId="{82E157F2-A67C-52DC-FB1A-A898A90B1950}"/>
          </ac:picMkLst>
        </pc:picChg>
      </pc:sldChg>
      <pc:sldChg chg="addSp delSp modSp mod">
        <pc:chgData name="Administrativo" userId="c149b04e-7ae3-44b7-9ef7-2a6ee4bdca90" providerId="ADAL" clId="{6EF058E7-EC67-4F3F-AF99-7B322D6003F3}" dt="2024-06-28T14:22:34.268" v="540" actId="1076"/>
        <pc:sldMkLst>
          <pc:docMk/>
          <pc:sldMk cId="4232900246" sldId="381"/>
        </pc:sldMkLst>
        <pc:spChg chg="del">
          <ac:chgData name="Administrativo" userId="c149b04e-7ae3-44b7-9ef7-2a6ee4bdca90" providerId="ADAL" clId="{6EF058E7-EC67-4F3F-AF99-7B322D6003F3}" dt="2024-06-28T13:45:06.177" v="422" actId="478"/>
          <ac:spMkLst>
            <pc:docMk/>
            <pc:sldMk cId="4232900246" sldId="381"/>
            <ac:spMk id="4" creationId="{86D04CB1-961C-7A86-92F5-AA90B5332917}"/>
          </ac:spMkLst>
        </pc:spChg>
        <pc:spChg chg="del">
          <ac:chgData name="Administrativo" userId="c149b04e-7ae3-44b7-9ef7-2a6ee4bdca90" providerId="ADAL" clId="{6EF058E7-EC67-4F3F-AF99-7B322D6003F3}" dt="2024-06-28T13:45:05.251" v="421" actId="478"/>
          <ac:spMkLst>
            <pc:docMk/>
            <pc:sldMk cId="4232900246" sldId="381"/>
            <ac:spMk id="8" creationId="{6ABFF0E0-59B7-DA50-1E37-6DD4F553927C}"/>
          </ac:spMkLst>
        </pc:spChg>
        <pc:spChg chg="del">
          <ac:chgData name="Administrativo" userId="c149b04e-7ae3-44b7-9ef7-2a6ee4bdca90" providerId="ADAL" clId="{6EF058E7-EC67-4F3F-AF99-7B322D6003F3}" dt="2024-06-28T13:45:07.664" v="423" actId="478"/>
          <ac:spMkLst>
            <pc:docMk/>
            <pc:sldMk cId="4232900246" sldId="381"/>
            <ac:spMk id="14" creationId="{2FA963B9-0B36-76AD-5C22-FC6D681095A5}"/>
          </ac:spMkLst>
        </pc:spChg>
        <pc:graphicFrameChg chg="add mod">
          <ac:chgData name="Administrativo" userId="c149b04e-7ae3-44b7-9ef7-2a6ee4bdca90" providerId="ADAL" clId="{6EF058E7-EC67-4F3F-AF99-7B322D6003F3}" dt="2024-06-28T13:57:08.118" v="537" actId="14100"/>
          <ac:graphicFrameMkLst>
            <pc:docMk/>
            <pc:sldMk cId="4232900246" sldId="381"/>
            <ac:graphicFrameMk id="2" creationId="{4BB92416-8E6D-CD2B-AA2F-CAAE41D7D91C}"/>
          </ac:graphicFrameMkLst>
        </pc:graphicFrameChg>
        <pc:picChg chg="mod">
          <ac:chgData name="Administrativo" userId="c149b04e-7ae3-44b7-9ef7-2a6ee4bdca90" providerId="ADAL" clId="{6EF058E7-EC67-4F3F-AF99-7B322D6003F3}" dt="2024-06-28T14:22:34.268" v="540" actId="1076"/>
          <ac:picMkLst>
            <pc:docMk/>
            <pc:sldMk cId="4232900246" sldId="381"/>
            <ac:picMk id="3074" creationId="{3DB70D80-A354-03AE-AD72-2EB34D3039F0}"/>
          </ac:picMkLst>
        </pc:picChg>
      </pc:sldChg>
      <pc:sldChg chg="addSp delSp modSp add del mod">
        <pc:chgData name="Administrativo" userId="c149b04e-7ae3-44b7-9ef7-2a6ee4bdca90" providerId="ADAL" clId="{6EF058E7-EC67-4F3F-AF99-7B322D6003F3}" dt="2024-06-28T16:47:24.204" v="1327" actId="47"/>
        <pc:sldMkLst>
          <pc:docMk/>
          <pc:sldMk cId="499964972" sldId="382"/>
        </pc:sldMkLst>
        <pc:spChg chg="add del mod">
          <ac:chgData name="Administrativo" userId="c149b04e-7ae3-44b7-9ef7-2a6ee4bdca90" providerId="ADAL" clId="{6EF058E7-EC67-4F3F-AF99-7B322D6003F3}" dt="2024-06-28T16:47:22.356" v="1326" actId="478"/>
          <ac:spMkLst>
            <pc:docMk/>
            <pc:sldMk cId="499964972" sldId="382"/>
            <ac:spMk id="5" creationId="{CFCF1F19-0368-64BE-4DA9-1A08EE5B59FF}"/>
          </ac:spMkLst>
        </pc:spChg>
        <pc:graphicFrameChg chg="add del mod">
          <ac:chgData name="Administrativo" userId="c149b04e-7ae3-44b7-9ef7-2a6ee4bdca90" providerId="ADAL" clId="{6EF058E7-EC67-4F3F-AF99-7B322D6003F3}" dt="2024-06-28T16:47:22.356" v="1326" actId="478"/>
          <ac:graphicFrameMkLst>
            <pc:docMk/>
            <pc:sldMk cId="499964972" sldId="382"/>
            <ac:graphicFrameMk id="3" creationId="{105B5E90-54CE-2629-4154-DC80C49E0AD2}"/>
          </ac:graphicFrameMkLst>
        </pc:graphicFrameChg>
        <pc:graphicFrameChg chg="del">
          <ac:chgData name="Administrativo" userId="c149b04e-7ae3-44b7-9ef7-2a6ee4bdca90" providerId="ADAL" clId="{6EF058E7-EC67-4F3F-AF99-7B322D6003F3}" dt="2024-06-28T16:47:12.914" v="1317" actId="478"/>
          <ac:graphicFrameMkLst>
            <pc:docMk/>
            <pc:sldMk cId="499964972" sldId="382"/>
            <ac:graphicFrameMk id="9" creationId="{23C33DB5-32A1-68A2-9EE1-6D5CF4A4D743}"/>
          </ac:graphicFrameMkLst>
        </pc:graphicFrameChg>
      </pc:sldChg>
      <pc:sldChg chg="addSp delSp modSp add mod">
        <pc:chgData name="Administrativo" userId="c149b04e-7ae3-44b7-9ef7-2a6ee4bdca90" providerId="ADAL" clId="{6EF058E7-EC67-4F3F-AF99-7B322D6003F3}" dt="2024-06-28T17:38:24.598" v="2507" actId="1076"/>
        <pc:sldMkLst>
          <pc:docMk/>
          <pc:sldMk cId="3679317785" sldId="382"/>
        </pc:sldMkLst>
        <pc:spChg chg="add mod">
          <ac:chgData name="Administrativo" userId="c149b04e-7ae3-44b7-9ef7-2a6ee4bdca90" providerId="ADAL" clId="{6EF058E7-EC67-4F3F-AF99-7B322D6003F3}" dt="2024-06-28T17:21:55.584" v="2211" actId="478"/>
          <ac:spMkLst>
            <pc:docMk/>
            <pc:sldMk cId="3679317785" sldId="382"/>
            <ac:spMk id="2" creationId="{DDA11F7C-0AF0-CA1D-52B7-E7C8B7664F21}"/>
          </ac:spMkLst>
        </pc:spChg>
        <pc:spChg chg="mod">
          <ac:chgData name="Administrativo" userId="c149b04e-7ae3-44b7-9ef7-2a6ee4bdca90" providerId="ADAL" clId="{6EF058E7-EC67-4F3F-AF99-7B322D6003F3}" dt="2024-06-28T17:29:31.776" v="2372" actId="688"/>
          <ac:spMkLst>
            <pc:docMk/>
            <pc:sldMk cId="3679317785" sldId="382"/>
            <ac:spMk id="4" creationId="{8F791D7D-B147-1D9C-9FD2-69F240785187}"/>
          </ac:spMkLst>
        </pc:spChg>
        <pc:spChg chg="add del mod">
          <ac:chgData name="Administrativo" userId="c149b04e-7ae3-44b7-9ef7-2a6ee4bdca90" providerId="ADAL" clId="{6EF058E7-EC67-4F3F-AF99-7B322D6003F3}" dt="2024-06-28T17:22:02.540" v="2214" actId="478"/>
          <ac:spMkLst>
            <pc:docMk/>
            <pc:sldMk cId="3679317785" sldId="382"/>
            <ac:spMk id="5" creationId="{AD075E24-5AB0-A482-97E1-7817F73A1E12}"/>
          </ac:spMkLst>
        </pc:spChg>
        <pc:spChg chg="add del">
          <ac:chgData name="Administrativo" userId="c149b04e-7ae3-44b7-9ef7-2a6ee4bdca90" providerId="ADAL" clId="{6EF058E7-EC67-4F3F-AF99-7B322D6003F3}" dt="2024-06-28T17:22:01.248" v="2213" actId="478"/>
          <ac:spMkLst>
            <pc:docMk/>
            <pc:sldMk cId="3679317785" sldId="382"/>
            <ac:spMk id="10242" creationId="{543FDF48-F184-B156-A079-423D1A3423A0}"/>
          </ac:spMkLst>
        </pc:spChg>
        <pc:spChg chg="mod">
          <ac:chgData name="Administrativo" userId="c149b04e-7ae3-44b7-9ef7-2a6ee4bdca90" providerId="ADAL" clId="{6EF058E7-EC67-4F3F-AF99-7B322D6003F3}" dt="2024-06-28T17:23:28.560" v="2280" actId="1076"/>
          <ac:spMkLst>
            <pc:docMk/>
            <pc:sldMk cId="3679317785" sldId="382"/>
            <ac:spMk id="10245" creationId="{B6393E3C-DEE7-9946-3436-FDA989AE1B76}"/>
          </ac:spMkLst>
        </pc:spChg>
        <pc:picChg chg="del">
          <ac:chgData name="Administrativo" userId="c149b04e-7ae3-44b7-9ef7-2a6ee4bdca90" providerId="ADAL" clId="{6EF058E7-EC67-4F3F-AF99-7B322D6003F3}" dt="2024-06-28T17:22:44.637" v="2225" actId="478"/>
          <ac:picMkLst>
            <pc:docMk/>
            <pc:sldMk cId="3679317785" sldId="382"/>
            <ac:picMk id="3" creationId="{CC0EA4B0-35A9-4878-BEA3-6753329C9EAE}"/>
          </ac:picMkLst>
        </pc:picChg>
        <pc:picChg chg="add del mod">
          <ac:chgData name="Administrativo" userId="c149b04e-7ae3-44b7-9ef7-2a6ee4bdca90" providerId="ADAL" clId="{6EF058E7-EC67-4F3F-AF99-7B322D6003F3}" dt="2024-06-28T17:37:35.505" v="2497" actId="478"/>
          <ac:picMkLst>
            <pc:docMk/>
            <pc:sldMk cId="3679317785" sldId="382"/>
            <ac:picMk id="6" creationId="{CC0EA4B0-35A9-4878-BEA3-6753329C9EAE}"/>
          </ac:picMkLst>
        </pc:picChg>
        <pc:picChg chg="add mod">
          <ac:chgData name="Administrativo" userId="c149b04e-7ae3-44b7-9ef7-2a6ee4bdca90" providerId="ADAL" clId="{6EF058E7-EC67-4F3F-AF99-7B322D6003F3}" dt="2024-06-28T17:38:24.598" v="2507" actId="1076"/>
          <ac:picMkLst>
            <pc:docMk/>
            <pc:sldMk cId="3679317785" sldId="382"/>
            <ac:picMk id="8" creationId="{EBDAC8B5-D6FF-F071-7C74-26311F71EBA1}"/>
          </ac:picMkLst>
        </pc:picChg>
        <pc:picChg chg="add mod">
          <ac:chgData name="Administrativo" userId="c149b04e-7ae3-44b7-9ef7-2a6ee4bdca90" providerId="ADAL" clId="{6EF058E7-EC67-4F3F-AF99-7B322D6003F3}" dt="2024-06-28T17:38:16.523" v="2504" actId="1076"/>
          <ac:picMkLst>
            <pc:docMk/>
            <pc:sldMk cId="3679317785" sldId="382"/>
            <ac:picMk id="3074" creationId="{98211CFA-65BB-B1AB-88A1-DE23FE1799E8}"/>
          </ac:picMkLst>
        </pc:picChg>
      </pc:sldChg>
    </pc:docChg>
  </pc:docChgLst>
  <pc:docChgLst>
    <pc:chgData name="Compras e Licitações" userId="a7d4db28-8ef0-4f5f-9e4d-99d623aa5cf1" providerId="ADAL" clId="{5C124AD6-392B-4CCF-8B63-EF03981C2217}"/>
    <pc:docChg chg="undo custSel addSld modSld sldOrd">
      <pc:chgData name="Compras e Licitações" userId="a7d4db28-8ef0-4f5f-9e4d-99d623aa5cf1" providerId="ADAL" clId="{5C124AD6-392B-4CCF-8B63-EF03981C2217}" dt="2024-06-28T13:23:59.280" v="651" actId="2890"/>
      <pc:docMkLst>
        <pc:docMk/>
      </pc:docMkLst>
      <pc:sldChg chg="addSp modSp mod ord">
        <pc:chgData name="Compras e Licitações" userId="a7d4db28-8ef0-4f5f-9e4d-99d623aa5cf1" providerId="ADAL" clId="{5C124AD6-392B-4CCF-8B63-EF03981C2217}" dt="2024-06-28T13:07:41.699" v="522" actId="1076"/>
        <pc:sldMkLst>
          <pc:docMk/>
          <pc:sldMk cId="0" sldId="262"/>
        </pc:sldMkLst>
        <pc:spChg chg="mod">
          <ac:chgData name="Compras e Licitações" userId="a7d4db28-8ef0-4f5f-9e4d-99d623aa5cf1" providerId="ADAL" clId="{5C124AD6-392B-4CCF-8B63-EF03981C2217}" dt="2024-06-28T13:07:19.764" v="519" actId="1036"/>
          <ac:spMkLst>
            <pc:docMk/>
            <pc:sldMk cId="0" sldId="262"/>
            <ac:spMk id="10242" creationId="{543FDF48-F184-B156-A079-423D1A3423A0}"/>
          </ac:spMkLst>
        </pc:spChg>
        <pc:picChg chg="add mod ord">
          <ac:chgData name="Compras e Licitações" userId="a7d4db28-8ef0-4f5f-9e4d-99d623aa5cf1" providerId="ADAL" clId="{5C124AD6-392B-4CCF-8B63-EF03981C2217}" dt="2024-06-28T13:07:41.699" v="522" actId="1076"/>
          <ac:picMkLst>
            <pc:docMk/>
            <pc:sldMk cId="0" sldId="262"/>
            <ac:picMk id="3" creationId="{CC0EA4B0-35A9-4878-BEA3-6753329C9EAE}"/>
          </ac:picMkLst>
        </pc:picChg>
      </pc:sldChg>
      <pc:sldChg chg="addSp delSp modSp mod">
        <pc:chgData name="Compras e Licitações" userId="a7d4db28-8ef0-4f5f-9e4d-99d623aa5cf1" providerId="ADAL" clId="{5C124AD6-392B-4CCF-8B63-EF03981C2217}" dt="2024-06-28T12:50:30.398" v="112" actId="1076"/>
        <pc:sldMkLst>
          <pc:docMk/>
          <pc:sldMk cId="0" sldId="357"/>
        </pc:sldMkLst>
        <pc:spChg chg="del">
          <ac:chgData name="Compras e Licitações" userId="a7d4db28-8ef0-4f5f-9e4d-99d623aa5cf1" providerId="ADAL" clId="{5C124AD6-392B-4CCF-8B63-EF03981C2217}" dt="2024-06-28T12:41:30.840" v="1" actId="478"/>
          <ac:spMkLst>
            <pc:docMk/>
            <pc:sldMk cId="0" sldId="357"/>
            <ac:spMk id="10" creationId="{703F3103-5547-8CC9-121B-8DC92A2D964E}"/>
          </ac:spMkLst>
        </pc:spChg>
        <pc:graphicFrameChg chg="add mod">
          <ac:chgData name="Compras e Licitações" userId="a7d4db28-8ef0-4f5f-9e4d-99d623aa5cf1" providerId="ADAL" clId="{5C124AD6-392B-4CCF-8B63-EF03981C2217}" dt="2024-06-28T12:50:22.600" v="111" actId="14100"/>
          <ac:graphicFrameMkLst>
            <pc:docMk/>
            <pc:sldMk cId="0" sldId="357"/>
            <ac:graphicFrameMk id="2" creationId="{1676AA99-EE6C-BB9F-D51C-6C7F31A88B58}"/>
          </ac:graphicFrameMkLst>
        </pc:graphicFrameChg>
        <pc:graphicFrameChg chg="add mod">
          <ac:chgData name="Compras e Licitações" userId="a7d4db28-8ef0-4f5f-9e4d-99d623aa5cf1" providerId="ADAL" clId="{5C124AD6-392B-4CCF-8B63-EF03981C2217}" dt="2024-06-28T12:50:30.398" v="112" actId="1076"/>
          <ac:graphicFrameMkLst>
            <pc:docMk/>
            <pc:sldMk cId="0" sldId="357"/>
            <ac:graphicFrameMk id="3" creationId="{28045101-67C6-F210-C906-CAA220217BDD}"/>
          </ac:graphicFrameMkLst>
        </pc:graphicFrameChg>
        <pc:picChg chg="del">
          <ac:chgData name="Compras e Licitações" userId="a7d4db28-8ef0-4f5f-9e4d-99d623aa5cf1" providerId="ADAL" clId="{5C124AD6-392B-4CCF-8B63-EF03981C2217}" dt="2024-06-28T12:49:11.175" v="96" actId="478"/>
          <ac:picMkLst>
            <pc:docMk/>
            <pc:sldMk cId="0" sldId="357"/>
            <ac:picMk id="5" creationId="{5400B042-8DBB-24EF-031A-09DACD84C065}"/>
          </ac:picMkLst>
        </pc:picChg>
      </pc:sldChg>
      <pc:sldChg chg="addSp delSp modSp mod">
        <pc:chgData name="Compras e Licitações" userId="a7d4db28-8ef0-4f5f-9e4d-99d623aa5cf1" providerId="ADAL" clId="{5C124AD6-392B-4CCF-8B63-EF03981C2217}" dt="2024-06-28T12:56:59.316" v="285" actId="14100"/>
        <pc:sldMkLst>
          <pc:docMk/>
          <pc:sldMk cId="0" sldId="358"/>
        </pc:sldMkLst>
        <pc:graphicFrameChg chg="mod">
          <ac:chgData name="Compras e Licitações" userId="a7d4db28-8ef0-4f5f-9e4d-99d623aa5cf1" providerId="ADAL" clId="{5C124AD6-392B-4CCF-8B63-EF03981C2217}" dt="2024-06-28T12:56:57.394" v="284" actId="1035"/>
          <ac:graphicFrameMkLst>
            <pc:docMk/>
            <pc:sldMk cId="0" sldId="358"/>
            <ac:graphicFrameMk id="2" creationId="{38F67BAA-4FF4-5712-7F23-4BA2614B36AA}"/>
          </ac:graphicFrameMkLst>
        </pc:graphicFrameChg>
        <pc:graphicFrameChg chg="add mod">
          <ac:chgData name="Compras e Licitações" userId="a7d4db28-8ef0-4f5f-9e4d-99d623aa5cf1" providerId="ADAL" clId="{5C124AD6-392B-4CCF-8B63-EF03981C2217}" dt="2024-06-28T12:55:41.869" v="244"/>
          <ac:graphicFrameMkLst>
            <pc:docMk/>
            <pc:sldMk cId="0" sldId="358"/>
            <ac:graphicFrameMk id="3" creationId="{05C5862A-74CD-519A-B3EE-5BE8A47DEA08}"/>
          </ac:graphicFrameMkLst>
        </pc:graphicFrameChg>
        <pc:graphicFrameChg chg="add mod">
          <ac:chgData name="Compras e Licitações" userId="a7d4db28-8ef0-4f5f-9e4d-99d623aa5cf1" providerId="ADAL" clId="{5C124AD6-392B-4CCF-8B63-EF03981C2217}" dt="2024-06-28T12:55:43.948" v="246"/>
          <ac:graphicFrameMkLst>
            <pc:docMk/>
            <pc:sldMk cId="0" sldId="358"/>
            <ac:graphicFrameMk id="4" creationId="{05C5862A-74CD-519A-B3EE-5BE8A47DEA08}"/>
          </ac:graphicFrameMkLst>
        </pc:graphicFrameChg>
        <pc:graphicFrameChg chg="add mod">
          <ac:chgData name="Compras e Licitações" userId="a7d4db28-8ef0-4f5f-9e4d-99d623aa5cf1" providerId="ADAL" clId="{5C124AD6-392B-4CCF-8B63-EF03981C2217}" dt="2024-06-28T12:56:59.316" v="285" actId="14100"/>
          <ac:graphicFrameMkLst>
            <pc:docMk/>
            <pc:sldMk cId="0" sldId="358"/>
            <ac:graphicFrameMk id="6" creationId="{05C5862A-74CD-519A-B3EE-5BE8A47DEA08}"/>
          </ac:graphicFrameMkLst>
        </pc:graphicFrameChg>
        <pc:picChg chg="add del mod">
          <ac:chgData name="Compras e Licitações" userId="a7d4db28-8ef0-4f5f-9e4d-99d623aa5cf1" providerId="ADAL" clId="{5C124AD6-392B-4CCF-8B63-EF03981C2217}" dt="2024-06-28T12:56:15.727" v="256" actId="478"/>
          <ac:picMkLst>
            <pc:docMk/>
            <pc:sldMk cId="0" sldId="358"/>
            <ac:picMk id="5" creationId="{F918A956-79BC-820A-517B-94229B87EECA}"/>
          </ac:picMkLst>
        </pc:picChg>
        <pc:picChg chg="del">
          <ac:chgData name="Compras e Licitações" userId="a7d4db28-8ef0-4f5f-9e4d-99d623aa5cf1" providerId="ADAL" clId="{5C124AD6-392B-4CCF-8B63-EF03981C2217}" dt="2024-06-28T12:55:35.542" v="240" actId="478"/>
          <ac:picMkLst>
            <pc:docMk/>
            <pc:sldMk cId="0" sldId="358"/>
            <ac:picMk id="9222" creationId="{13EF1F97-D6FC-B0A4-3C65-0C4A0200FDB7}"/>
          </ac:picMkLst>
        </pc:picChg>
      </pc:sldChg>
      <pc:sldChg chg="modSp mod">
        <pc:chgData name="Compras e Licitações" userId="a7d4db28-8ef0-4f5f-9e4d-99d623aa5cf1" providerId="ADAL" clId="{5C124AD6-392B-4CCF-8B63-EF03981C2217}" dt="2024-06-28T13:17:03.433" v="622" actId="20577"/>
        <pc:sldMkLst>
          <pc:docMk/>
          <pc:sldMk cId="943228275" sldId="363"/>
        </pc:sldMkLst>
        <pc:spChg chg="mod">
          <ac:chgData name="Compras e Licitações" userId="a7d4db28-8ef0-4f5f-9e4d-99d623aa5cf1" providerId="ADAL" clId="{5C124AD6-392B-4CCF-8B63-EF03981C2217}" dt="2024-06-28T13:17:03.433" v="622" actId="20577"/>
          <ac:spMkLst>
            <pc:docMk/>
            <pc:sldMk cId="943228275" sldId="363"/>
            <ac:spMk id="4" creationId="{2428180B-DC10-F5BA-D20C-2B1072383727}"/>
          </ac:spMkLst>
        </pc:spChg>
      </pc:sldChg>
      <pc:sldChg chg="modSp mod">
        <pc:chgData name="Compras e Licitações" userId="a7d4db28-8ef0-4f5f-9e4d-99d623aa5cf1" providerId="ADAL" clId="{5C124AD6-392B-4CCF-8B63-EF03981C2217}" dt="2024-06-28T13:23:56.091" v="650" actId="20577"/>
        <pc:sldMkLst>
          <pc:docMk/>
          <pc:sldMk cId="2156034969" sldId="373"/>
        </pc:sldMkLst>
        <pc:spChg chg="mod">
          <ac:chgData name="Compras e Licitações" userId="a7d4db28-8ef0-4f5f-9e4d-99d623aa5cf1" providerId="ADAL" clId="{5C124AD6-392B-4CCF-8B63-EF03981C2217}" dt="2024-06-28T13:23:36.364" v="630" actId="1036"/>
          <ac:spMkLst>
            <pc:docMk/>
            <pc:sldMk cId="2156034969" sldId="373"/>
            <ac:spMk id="4" creationId="{86D04CB1-961C-7A86-92F5-AA90B5332917}"/>
          </ac:spMkLst>
        </pc:spChg>
        <pc:spChg chg="mod">
          <ac:chgData name="Compras e Licitações" userId="a7d4db28-8ef0-4f5f-9e4d-99d623aa5cf1" providerId="ADAL" clId="{5C124AD6-392B-4CCF-8B63-EF03981C2217}" dt="2024-06-28T13:23:56.091" v="650" actId="20577"/>
          <ac:spMkLst>
            <pc:docMk/>
            <pc:sldMk cId="2156034969" sldId="373"/>
            <ac:spMk id="8" creationId="{6ABFF0E0-59B7-DA50-1E37-6DD4F553927C}"/>
          </ac:spMkLst>
        </pc:spChg>
      </pc:sldChg>
      <pc:sldChg chg="modSp mod">
        <pc:chgData name="Compras e Licitações" userId="a7d4db28-8ef0-4f5f-9e4d-99d623aa5cf1" providerId="ADAL" clId="{5C124AD6-392B-4CCF-8B63-EF03981C2217}" dt="2024-06-28T13:15:35.490" v="546" actId="20577"/>
        <pc:sldMkLst>
          <pc:docMk/>
          <pc:sldMk cId="3841937349" sldId="379"/>
        </pc:sldMkLst>
        <pc:spChg chg="mod">
          <ac:chgData name="Compras e Licitações" userId="a7d4db28-8ef0-4f5f-9e4d-99d623aa5cf1" providerId="ADAL" clId="{5C124AD6-392B-4CCF-8B63-EF03981C2217}" dt="2024-06-28T13:15:35.490" v="546" actId="20577"/>
          <ac:spMkLst>
            <pc:docMk/>
            <pc:sldMk cId="3841937349" sldId="379"/>
            <ac:spMk id="10242" creationId="{543FDF48-F184-B156-A079-423D1A3423A0}"/>
          </ac:spMkLst>
        </pc:spChg>
      </pc:sldChg>
      <pc:sldChg chg="add">
        <pc:chgData name="Compras e Licitações" userId="a7d4db28-8ef0-4f5f-9e4d-99d623aa5cf1" providerId="ADAL" clId="{5C124AD6-392B-4CCF-8B63-EF03981C2217}" dt="2024-06-28T13:23:59.280" v="651" actId="2890"/>
        <pc:sldMkLst>
          <pc:docMk/>
          <pc:sldMk cId="4232900246" sldId="381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Planilha%20em%20PRESTA&#199;&#195;O%20DE%20CONTAS%202024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Planilha%20em%20PRESTA&#199;&#195;O%20DE%20CONTAS%202024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Planilha%20em%20PRESTA&#199;&#195;O%20DE%20CONTAS%202024.ppt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Planilha%20em%20PRESTA&#199;&#195;O%20DE%20CONTAS%202024.ppt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Planilha%20em%20PRESTA&#199;&#195;O%20DE%20CONTAS%202024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Planilha%20em%20PRESTA&#199;&#195;O%20DE%20CONTAS%202024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Planilha%20em%20PRESTA&#199;&#195;O%20DE%20CONTAS%202024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rgbClr val="00B05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FA3-433C-81A1-432BA4B08FE7}"/>
              </c:ext>
            </c:extLst>
          </c:dPt>
          <c:dPt>
            <c:idx val="1"/>
            <c:bubble3D val="0"/>
            <c:explosion val="2"/>
            <c:spPr>
              <a:solidFill>
                <a:srgbClr val="FF000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FA3-433C-81A1-432BA4B08FE7}"/>
              </c:ext>
            </c:extLst>
          </c:dPt>
          <c:dLbls>
            <c:dLbl>
              <c:idx val="0"/>
              <c:layout>
                <c:manualLayout>
                  <c:x val="0.23655609581571813"/>
                  <c:y val="-0.20880533737628271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127160689722777"/>
                      <c:h val="0.1707507812084310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3FA3-433C-81A1-432BA4B08FE7}"/>
                </c:ext>
              </c:extLst>
            </c:dLbl>
            <c:dLbl>
              <c:idx val="1"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897292511630304"/>
                      <c:h val="0.1707507812084310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3FA3-433C-81A1-432BA4B08FE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'[Planilha em PRESTAÇÃO DE CONTAS 2024]JANEIRO A DEZEMBRO 2021'!$G$19:$G$20</c:f>
              <c:strCache>
                <c:ptCount val="2"/>
                <c:pt idx="0">
                  <c:v>Receita</c:v>
                </c:pt>
                <c:pt idx="1">
                  <c:v>Despesa</c:v>
                </c:pt>
              </c:strCache>
            </c:strRef>
          </c:cat>
          <c:val>
            <c:numRef>
              <c:f>'[Planilha em PRESTAÇÃO DE CONTAS 2024]JANEIRO A DEZEMBRO 2021'!$H$19:$H$20</c:f>
              <c:numCache>
                <c:formatCode>_-"R$"* #,##0.00_-;\-"R$"* #,##0.00_-;_-"R$"* "-"??_-;_-@_-</c:formatCode>
                <c:ptCount val="2"/>
                <c:pt idx="0">
                  <c:v>36848391.960000001</c:v>
                </c:pt>
                <c:pt idx="1">
                  <c:v>24461687.629999999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FA3-433C-81A1-432BA4B08F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45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2049106515699266"/>
          <c:y val="0.85254621068749625"/>
          <c:w val="0.35901766755167819"/>
          <c:h val="8.905611891315957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239905197035555"/>
          <c:y val="4.0182648401826483E-2"/>
          <c:w val="0.55202821869488539"/>
          <c:h val="0.8575342465753425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00B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0EB-4D44-BB4D-069FBE6D0428}"/>
              </c:ext>
            </c:extLst>
          </c:dPt>
          <c:dPt>
            <c:idx val="1"/>
            <c:bubble3D val="0"/>
            <c:spPr>
              <a:solidFill>
                <a:srgbClr val="FF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0EB-4D44-BB4D-069FBE6D0428}"/>
              </c:ext>
            </c:extLst>
          </c:dPt>
          <c:dLbls>
            <c:dLbl>
              <c:idx val="0"/>
              <c:layout>
                <c:manualLayout>
                  <c:x val="0.10426008892459299"/>
                  <c:y val="-0.24486076172076554"/>
                </c:manualLayout>
              </c:layout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1200" b="1" i="0" u="none" strike="noStrike" baseline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</a:defRPr>
                  </a:pPr>
                  <a:endParaRPr lang="pt-BR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215490096231199"/>
                      <c:h val="0.1804036142234342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0EB-4D44-BB4D-069FBE6D0428}"/>
                </c:ext>
              </c:extLst>
            </c:dLbl>
            <c:dLbl>
              <c:idx val="1"/>
              <c:layout>
                <c:manualLayout>
                  <c:x val="-0.27438560089083092"/>
                  <c:y val="1.5336934474014059E-2"/>
                </c:manualLayout>
              </c:layout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1200" b="1" i="0" u="none" strike="noStrike" baseline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</a:defRPr>
                  </a:pPr>
                  <a:endParaRPr lang="pt-BR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647366010264572"/>
                      <c:h val="0.1804036142234342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A0EB-4D44-BB4D-069FBE6D0428}"/>
                </c:ext>
              </c:extLst>
            </c:dLbl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="1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pt-B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'[Planilha em PRESTAÇÃO DE CONTAS 2024]JANEIRO A DEZEMBRO 2021'!$I$8:$I$9</c:f>
              <c:strCache>
                <c:ptCount val="2"/>
                <c:pt idx="0">
                  <c:v>Receita</c:v>
                </c:pt>
                <c:pt idx="1">
                  <c:v>Despesa</c:v>
                </c:pt>
              </c:strCache>
            </c:strRef>
          </c:cat>
          <c:val>
            <c:numRef>
              <c:f>'[Planilha em PRESTAÇÃO DE CONTAS 2024]JANEIRO A DEZEMBRO 2021'!$J$8:$J$9</c:f>
              <c:numCache>
                <c:formatCode>_-"R$"* #,##0.00_-;\-"R$"* #,##0.00_-;_-"R$"* "-"??_-;_-@_-</c:formatCode>
                <c:ptCount val="2"/>
                <c:pt idx="0">
                  <c:v>35125760.750000007</c:v>
                </c:pt>
                <c:pt idx="1">
                  <c:v>24461687.629999999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0EB-4D44-BB4D-069FBE6D04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48"/>
      </c:pieChart>
      <c:spPr>
        <a:noFill/>
        <a:ln w="25400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14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pt-BR"/>
          </a:p>
        </c:txPr>
      </c:legendEntry>
      <c:legendEntry>
        <c:idx val="1"/>
        <c:txPr>
          <a:bodyPr/>
          <a:lstStyle/>
          <a:p>
            <a:pPr>
              <a:defRPr sz="14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pt-BR"/>
          </a:p>
        </c:txPr>
      </c:legendEntry>
      <c:layout>
        <c:manualLayout>
          <c:xMode val="edge"/>
          <c:yMode val="edge"/>
          <c:x val="0.15541290024727439"/>
          <c:y val="0.90037370434217712"/>
          <c:w val="0.47770896339700369"/>
          <c:h val="9.8664972353960101E-2"/>
        </c:manualLayout>
      </c:layout>
      <c:overlay val="0"/>
      <c:spPr>
        <a:noFill/>
        <a:ln w="25400">
          <a:noFill/>
        </a:ln>
      </c:spPr>
      <c:txPr>
        <a:bodyPr/>
        <a:lstStyle/>
        <a:p>
          <a:pPr>
            <a:defRPr sz="1400" b="0" i="0" u="none" strike="noStrike" baseline="0">
              <a:solidFill>
                <a:srgbClr val="333333"/>
              </a:solidFill>
              <a:latin typeface="Calibri"/>
              <a:ea typeface="Calibri"/>
              <a:cs typeface="Calibri"/>
            </a:defRPr>
          </a:pPr>
          <a:endParaRPr lang="pt-BR"/>
        </a:p>
      </c:txPr>
    </c:legend>
    <c:plotVisOnly val="1"/>
    <c:dispBlanksAs val="gap"/>
    <c:showDLblsOverMax val="0"/>
  </c:chart>
  <c:spPr>
    <a:noFill/>
    <a:ln w="6350">
      <a:noFill/>
    </a:ln>
  </c:spPr>
  <c:txPr>
    <a:bodyPr/>
    <a:lstStyle/>
    <a:p>
      <a:pPr>
        <a:defRPr sz="9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pt-BR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768160446627615"/>
          <c:y val="0.21436610405551315"/>
          <c:w val="0.46463679106744776"/>
          <c:h val="0.77673399477366012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665-4D9F-8B30-9896CF1447E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665-4D9F-8B30-9896CF1447E7}"/>
              </c:ext>
            </c:extLst>
          </c:dPt>
          <c:dPt>
            <c:idx val="2"/>
            <c:bubble3D val="0"/>
            <c:spPr>
              <a:solidFill>
                <a:srgbClr val="FFC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665-4D9F-8B30-9896CF1447E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9665-4D9F-8B30-9896CF1447E7}"/>
              </c:ext>
            </c:extLst>
          </c:dPt>
          <c:dPt>
            <c:idx val="4"/>
            <c:bubble3D val="0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9665-4D9F-8B30-9896CF1447E7}"/>
              </c:ext>
            </c:extLst>
          </c:dPt>
          <c:dLbls>
            <c:dLbl>
              <c:idx val="2"/>
              <c:layout>
                <c:manualLayout>
                  <c:x val="-0.15002528858866113"/>
                  <c:y val="3.6849916821710044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665-4D9F-8B30-9896CF1447E7}"/>
                </c:ext>
              </c:extLst>
            </c:dLbl>
            <c:dLbl>
              <c:idx val="3"/>
              <c:layout>
                <c:manualLayout>
                  <c:x val="1.2255603252760495E-2"/>
                  <c:y val="-3.171115151813568E-2"/>
                </c:manualLayout>
              </c:layout>
              <c:tx>
                <c:rich>
                  <a:bodyPr/>
                  <a:lstStyle/>
                  <a:p>
                    <a:fld id="{EB90F236-1213-4574-AED1-8B270C7066C9}" type="CATEGORYNAME">
                      <a:rPr lang="en-US"/>
                      <a:pPr/>
                      <a:t>[NOME DA CATEGORIA]</a:t>
                    </a:fld>
                    <a:r>
                      <a:rPr lang="en-US" baseline="0"/>
                      <a:t>
0,02%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9665-4D9F-8B30-9896CF1447E7}"/>
                </c:ext>
              </c:extLst>
            </c:dLbl>
            <c:dLbl>
              <c:idx val="4"/>
              <c:layout>
                <c:manualLayout>
                  <c:x val="0.1792599069413599"/>
                  <c:y val="-1.1204273922111384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125565206268201"/>
                      <c:h val="0.2097095266399135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9665-4D9F-8B30-9896CF1447E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'[Planilha em PRESTAÇÃO DE CONTAS 2024.pptx]Planilha1'!$B$11:$B$15</c:f>
              <c:strCache>
                <c:ptCount val="5"/>
                <c:pt idx="0">
                  <c:v>Patronal</c:v>
                </c:pt>
                <c:pt idx="1">
                  <c:v>Prev. Ativos</c:v>
                </c:pt>
                <c:pt idx="2">
                  <c:v>Inativos</c:v>
                </c:pt>
                <c:pt idx="3">
                  <c:v>Pensionistas</c:v>
                </c:pt>
                <c:pt idx="4">
                  <c:v>Compensação Financeira</c:v>
                </c:pt>
              </c:strCache>
            </c:strRef>
          </c:cat>
          <c:val>
            <c:numRef>
              <c:f>'[Planilha em PRESTAÇÃO DE CONTAS 2024.pptx]Planilha1'!$C$11:$C$15</c:f>
              <c:numCache>
                <c:formatCode>_("R$"* #,##0.00_);_("R$"* \(#,##0.00\);_("R$"* "-"??_);_(@_)</c:formatCode>
                <c:ptCount val="5"/>
                <c:pt idx="0">
                  <c:v>13088733.42</c:v>
                </c:pt>
                <c:pt idx="1">
                  <c:v>11746198.23</c:v>
                </c:pt>
                <c:pt idx="2">
                  <c:v>320844.08</c:v>
                </c:pt>
                <c:pt idx="3">
                  <c:v>7002.74</c:v>
                </c:pt>
                <c:pt idx="4">
                  <c:v>542775.47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9665-4D9F-8B30-9896CF1447E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3B5F9E"/>
            </a:solidFill>
            <a:ln>
              <a:solidFill>
                <a:srgbClr val="3B5F9E"/>
              </a:solidFill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786002761058778"/>
                      <c:h val="0.1272308242579024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6AFB-4EC3-8FCB-E2E5D464C6B0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542478244485619"/>
                      <c:h val="0.1066765715506484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6AFB-4EC3-8FCB-E2E5D464C6B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'[Planilha em PRESTAÇÃO DE CONTAS 2024.pptx]ago (2)'!$K$28:$K$29</c:f>
              <c:numCache>
                <c:formatCode>General</c:formatCode>
                <c:ptCount val="2"/>
                <c:pt idx="0">
                  <c:v>2022</c:v>
                </c:pt>
                <c:pt idx="1">
                  <c:v>2023</c:v>
                </c:pt>
              </c:numCache>
            </c:numRef>
          </c:cat>
          <c:val>
            <c:numRef>
              <c:f>'[Planilha em PRESTAÇÃO DE CONTAS 2024.pptx]ago (2)'!$L$28:$L$29</c:f>
              <c:numCache>
                <c:formatCode>_-"R$"* #,##0.00_-;\-"R$"* #,##0.00_-;_-"R$"* "-"??_-;_-@_-</c:formatCode>
                <c:ptCount val="2"/>
                <c:pt idx="0">
                  <c:v>22241627.119999997</c:v>
                </c:pt>
                <c:pt idx="1">
                  <c:v>25705553.939999994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AFB-4EC3-8FCB-E2E5D464C6B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307958959"/>
        <c:axId val="1307965679"/>
      </c:barChart>
      <c:catAx>
        <c:axId val="130795895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307965679"/>
        <c:crosses val="autoZero"/>
        <c:auto val="1"/>
        <c:lblAlgn val="ctr"/>
        <c:lblOffset val="100"/>
        <c:noMultiLvlLbl val="0"/>
      </c:catAx>
      <c:valAx>
        <c:axId val="130796567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-&quot;R$&quot;* #,##0.00_-;\-&quot;R$&quot;* #,##0.00_-;_-&quot;R$&quot;* &quot;-&quot;??_-;_-@_-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30795895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strRef>
              <c:f>'[Planilha em PRESTAÇÃO DE CONTAS 2024]Planilha1'!$K$5</c:f>
              <c:strCache>
                <c:ptCount val="1"/>
                <c:pt idx="0">
                  <c:v>VALOR</c:v>
                </c:pt>
              </c:strCache>
            </c:strRef>
          </c:tx>
          <c:spPr>
            <a:ln w="28575" cap="flat">
              <a:solidFill>
                <a:srgbClr val="002060"/>
              </a:solidFill>
              <a:round/>
            </a:ln>
            <a:effectLst/>
          </c:spPr>
          <c:marker>
            <c:symbol val="none"/>
          </c:marker>
          <c:xVal>
            <c:numRef>
              <c:f>'[Planilha em PRESTAÇÃO DE CONTAS 2024]Planilha1'!$J$6:$J$19</c:f>
              <c:numCache>
                <c:formatCode>General</c:formatCode>
                <c:ptCount val="1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  <c:pt idx="13">
                  <c:v>2023</c:v>
                </c:pt>
              </c:numCache>
            </c:numRef>
          </c:xVal>
          <c:yVal>
            <c:numRef>
              <c:f>'[Planilha em PRESTAÇÃO DE CONTAS 2024]Planilha1'!$K$6:$K$19</c:f>
              <c:numCache>
                <c:formatCode>_("R$"* #,##0.00_);_("R$"* \(#,##0.00\);_("R$"* "-"??_);_(@_)</c:formatCode>
                <c:ptCount val="14"/>
                <c:pt idx="0">
                  <c:v>640209.81999999995</c:v>
                </c:pt>
                <c:pt idx="1">
                  <c:v>465455.83</c:v>
                </c:pt>
                <c:pt idx="2">
                  <c:v>274449.84000000003</c:v>
                </c:pt>
                <c:pt idx="3">
                  <c:v>1043775.31</c:v>
                </c:pt>
                <c:pt idx="4">
                  <c:v>409692.15999999997</c:v>
                </c:pt>
                <c:pt idx="5">
                  <c:v>400075.81</c:v>
                </c:pt>
                <c:pt idx="6">
                  <c:v>456917.76000000001</c:v>
                </c:pt>
                <c:pt idx="7">
                  <c:v>646821.64</c:v>
                </c:pt>
                <c:pt idx="8">
                  <c:v>491492.54</c:v>
                </c:pt>
                <c:pt idx="9">
                  <c:v>494800.14</c:v>
                </c:pt>
                <c:pt idx="10">
                  <c:v>464232.46</c:v>
                </c:pt>
                <c:pt idx="11">
                  <c:v>709019.27</c:v>
                </c:pt>
                <c:pt idx="12">
                  <c:v>667272.36</c:v>
                </c:pt>
                <c:pt idx="13">
                  <c:v>542775.47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ED1B-4030-AFB9-116D29DA2B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64539728"/>
        <c:axId val="664540712"/>
      </c:scatterChart>
      <c:valAx>
        <c:axId val="664539728"/>
        <c:scaling>
          <c:orientation val="minMax"/>
          <c:max val="2023"/>
          <c:min val="2010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64540712"/>
        <c:crosses val="autoZero"/>
        <c:crossBetween val="midCat"/>
        <c:majorUnit val="1"/>
      </c:valAx>
      <c:valAx>
        <c:axId val="6645407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&quot;R$&quot;* #,##0.00_);_(&quot;R$&quot;* \(#,##0.00\);_(&quot;R$&quot;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6453972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bevel/>
    </a:ln>
    <a:effectLst/>
  </c:spPr>
  <c:txPr>
    <a:bodyPr/>
    <a:lstStyle/>
    <a:p>
      <a:pPr>
        <a:defRPr b="1">
          <a:solidFill>
            <a:schemeClr val="tx1"/>
          </a:solidFill>
        </a:defRPr>
      </a:pPr>
      <a:endParaRPr lang="pt-B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3B5F9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'[Planilha em PRESTAÇÃO DE CONTAS 2024]Planilha1'!$B$3:$B$8</c:f>
              <c:strCache>
                <c:ptCount val="6"/>
                <c:pt idx="0">
                  <c:v>Administrativas</c:v>
                </c:pt>
                <c:pt idx="1">
                  <c:v>Inativos</c:v>
                </c:pt>
                <c:pt idx="2">
                  <c:v>Pensionistas</c:v>
                </c:pt>
                <c:pt idx="3">
                  <c:v>Salário Família</c:v>
                </c:pt>
                <c:pt idx="4">
                  <c:v>Compensação Previdenciária</c:v>
                </c:pt>
                <c:pt idx="5">
                  <c:v>Sentenças Judiciais</c:v>
                </c:pt>
              </c:strCache>
            </c:strRef>
          </c:cat>
          <c:val>
            <c:numRef>
              <c:f>'[Planilha em PRESTAÇÃO DE CONTAS 2024]Planilha1'!$C$3:$C$8</c:f>
              <c:numCache>
                <c:formatCode>_("R$"* #,##0.00_);_("R$"* \(#,##0.00\);_("R$"* "-"??_);_(@_)</c:formatCode>
                <c:ptCount val="6"/>
                <c:pt idx="0">
                  <c:v>1383370.33</c:v>
                </c:pt>
                <c:pt idx="1">
                  <c:v>20790064.149999999</c:v>
                </c:pt>
                <c:pt idx="2">
                  <c:v>2192823.9900000002</c:v>
                </c:pt>
                <c:pt idx="3">
                  <c:v>2293.1</c:v>
                </c:pt>
                <c:pt idx="4">
                  <c:v>73665.81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1A1-495C-81E3-B9317FF973B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-27"/>
        <c:axId val="867197887"/>
        <c:axId val="867197407"/>
      </c:barChart>
      <c:catAx>
        <c:axId val="8671978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pt-BR"/>
          </a:p>
        </c:txPr>
        <c:crossAx val="867197407"/>
        <c:crosses val="autoZero"/>
        <c:auto val="1"/>
        <c:lblAlgn val="ctr"/>
        <c:lblOffset val="100"/>
        <c:noMultiLvlLbl val="0"/>
      </c:catAx>
      <c:valAx>
        <c:axId val="867197407"/>
        <c:scaling>
          <c:logBase val="10"/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&quot;R$&quot;* #,##0.00_);_(&quot;R$&quot;* \(#,##0.00\);_(&quot;R$&quot;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pt-BR"/>
          </a:p>
        </c:txPr>
        <c:crossAx val="86719788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5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D47-41DE-B6F1-B56F185E654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D47-41DE-B6F1-B56F185E654C}"/>
              </c:ext>
            </c:extLst>
          </c:dPt>
          <c:dPt>
            <c:idx val="2"/>
            <c:bubble3D val="0"/>
            <c:spPr>
              <a:solidFill>
                <a:srgbClr val="7030A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7D47-41DE-B6F1-B56F185E654C}"/>
              </c:ext>
            </c:extLst>
          </c:dPt>
          <c:dLbls>
            <c:dLbl>
              <c:idx val="0"/>
              <c:layout>
                <c:manualLayout>
                  <c:x val="-0.28139539569971517"/>
                  <c:y val="-0.1970982257265774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30807296720357075"/>
                      <c:h val="0.1627348376265290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7D47-41DE-B6F1-B56F185E654C}"/>
                </c:ext>
              </c:extLst>
            </c:dLbl>
            <c:dLbl>
              <c:idx val="1"/>
              <c:layout>
                <c:manualLayout>
                  <c:x val="3.0648200452701394E-2"/>
                  <c:y val="2.486824237333106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33796810816991046"/>
                      <c:h val="0.1778141520771023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7D47-41DE-B6F1-B56F185E654C}"/>
                </c:ext>
              </c:extLst>
            </c:dLbl>
            <c:dLbl>
              <c:idx val="2"/>
              <c:layout>
                <c:manualLayout>
                  <c:x val="0.25034090864201425"/>
                  <c:y val="1.873195461447860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3472350057476486"/>
                      <c:h val="0.1555195259760540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7D47-41DE-B6F1-B56F185E654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bestFit"/>
            <c:showLegendKey val="0"/>
            <c:showVal val="1"/>
            <c:showCatName val="0"/>
            <c:showSerName val="0"/>
            <c:showPercent val="1"/>
            <c:showBubbleSize val="0"/>
            <c:separator> 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'[Planilha em PRESTAÇÃO DE CONTAS 2024]Planilha1'!$H$2:$H$4</c:f>
              <c:strCache>
                <c:ptCount val="3"/>
                <c:pt idx="0">
                  <c:v>Renda Fixa</c:v>
                </c:pt>
                <c:pt idx="1">
                  <c:v>Renda Variável</c:v>
                </c:pt>
                <c:pt idx="2">
                  <c:v>Investimento no Exterior</c:v>
                </c:pt>
              </c:strCache>
            </c:strRef>
          </c:cat>
          <c:val>
            <c:numRef>
              <c:f>'[Planilha em PRESTAÇÃO DE CONTAS 2024]Planilha1'!$I$2:$I$4</c:f>
              <c:numCache>
                <c:formatCode>_("R$"* #,##0.00_);_("R$"* \(#,##0.00\);_("R$"* "-"??_);_(@_)</c:formatCode>
                <c:ptCount val="3"/>
                <c:pt idx="0">
                  <c:v>246411213.46000001</c:v>
                </c:pt>
                <c:pt idx="1">
                  <c:v>53985417.189999998</c:v>
                </c:pt>
                <c:pt idx="2">
                  <c:v>2763932.92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7D47-41DE-B6F1-B56F185E654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026">
            <a:extLst>
              <a:ext uri="{FF2B5EF4-FFF2-40B4-BE49-F238E27FC236}">
                <a16:creationId xmlns:a16="http://schemas.microsoft.com/office/drawing/2014/main" id="{E7B8D20B-DA83-50F7-3642-19299C240D6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2" tIns="45715" rIns="91432" bIns="45715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26627" name="Rectangle 1027">
            <a:extLst>
              <a:ext uri="{FF2B5EF4-FFF2-40B4-BE49-F238E27FC236}">
                <a16:creationId xmlns:a16="http://schemas.microsoft.com/office/drawing/2014/main" id="{977606C7-C70F-20EC-79A6-946E137AC45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2863" y="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2" tIns="45715" rIns="91432" bIns="45715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26628" name="Rectangle 1028">
            <a:extLst>
              <a:ext uri="{FF2B5EF4-FFF2-40B4-BE49-F238E27FC236}">
                <a16:creationId xmlns:a16="http://schemas.microsoft.com/office/drawing/2014/main" id="{95490253-0B00-BB6D-1A08-40EDAA33ED1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975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2" tIns="45715" rIns="91432" bIns="45715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26629" name="Rectangle 1029">
            <a:extLst>
              <a:ext uri="{FF2B5EF4-FFF2-40B4-BE49-F238E27FC236}">
                <a16:creationId xmlns:a16="http://schemas.microsoft.com/office/drawing/2014/main" id="{4CA3082E-601D-9D1F-D312-7E77C8C873AE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2863" y="942975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2" tIns="45715" rIns="91432" bIns="45715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6C646FD0-9A85-4F74-A00D-86652A319622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92E4C3-121F-4657-8B45-784B8F4FCAA0}" type="datetimeFigureOut">
              <a:rPr lang="pt-BR" smtClean="0"/>
              <a:t>28/06/2024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9E8748-0420-42F3-AC8C-C75B55338B0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38662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9E8748-0420-42F3-AC8C-C75B55338B0F}" type="slidenum">
              <a:rPr lang="pt-BR" smtClean="0"/>
              <a:t>21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511621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9E8748-0420-42F3-AC8C-C75B55338B0F}" type="slidenum">
              <a:rPr lang="pt-BR" smtClean="0"/>
              <a:t>26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979051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8E2ACEB-FD68-3410-D71B-BDA4105EB67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E0CF32D-9389-53A6-9823-848E0A9F71F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687A496-5BB6-C99B-94F0-11A92477F90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C78702-AA05-49D7-B556-F2ECDBC4D84A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9098017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B4D884C-2882-1A90-B5CB-C39CBB3F060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A22C945-ECE1-31E1-CBB2-16E3D862FDF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E56FC81-393E-753D-D506-064CD07082E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7FE60C-43C0-4D47-9DF8-27DD249A1AE0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949486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E785959-B0CA-7998-42AF-CE1679E537B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4CB4080-AD39-CF16-07A4-9594A948978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B263285-762E-9976-97E5-4AB2E11BE4B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E1E3FD-A707-437D-A0C9-147642858C37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8271901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302A83C6-C70E-8919-12CF-D3F2D10096D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CC27B345-8691-9406-0067-5EF2E4C4CB3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270E5220-FFB2-66CE-B0EF-F2146C94177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79338E-4EC6-4369-A2E6-7F800F606094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925461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0E49640-1E4D-0BA2-A53B-7C60DE7EC68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7DD6529-BEDF-2AB1-2689-51A0CE809D4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C45F2E6-EBB0-8EB5-4AE3-857182D1B0D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9166BC-4A87-4CEE-A682-E615019708ED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230378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D180C8A-FC47-A52B-16C9-CAF897B95AE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FAE1420-D426-5155-C409-8BCCA31F173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7437A23-2763-BBC3-4DA7-3EEA7615960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A7BB8A-A75C-4D4C-8037-C118548B0126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42309597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2943DE9-B224-0038-A9D0-0C714B72249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7AC94CC-EBEF-E34F-F1C5-40E7D026CC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B9DF77E-4A2E-1890-9110-F1111E8A1C8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AF46D0-CBB7-4723-AE92-781D669B396A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1972457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140AB90D-361B-B6BA-1103-A90B1B84F52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CD2C98B1-7F61-8164-D0C2-C1CCB90A58D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5BDCBCC5-E4B3-D3D8-C91A-FC20D79399B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50D213-935D-4511-88C7-6BB37197EAC1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4515007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F561CFAB-BCD7-3C8D-A505-93A0391FFDD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32E3D4CA-CF42-D2BF-DA97-FE59AF86E54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8B636A1-B545-60EA-FDFB-42D2124AFCC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C40A7A-31A2-4956-85A5-4847A0AEE82E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1700321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C15534A9-0FDD-61E7-5B12-55975B32816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4A2A1EF4-69F3-4394-5847-C10888821C1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43AFFBC8-5007-BD7D-DE4F-F6B29F9C364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C402F9-48F8-42B4-8A94-C6110E6453D4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586610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E66CF94-2DB4-8E61-6C76-8D46CB01173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748F1E2-ADD3-84D1-6FDB-3A16CD395A9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6F5A5A8-EE05-5A82-7414-58E7BB957CE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A7E8CB-584B-4EF0-8D74-FA4535CFC3F3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4170115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B0C2842-290F-83B0-0FD8-3E8BA2572E3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86D8284-8148-D645-2D69-0AC7EA72998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600C044-6FC5-AEDA-1287-1E6E44AC160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D227DB-3454-4A0C-A3D4-C2B96E57A1CE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9637317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1FD4D07B-A4F8-4E28-2D6A-6228B9C3EFE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/>
              <a:t>Clique para editar o estilo do título mestre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B6296F3C-1D81-AC8C-AB32-B1E836E0B88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/>
              <a:t>Clique para editar os estilos do texto mestre</a:t>
            </a:r>
          </a:p>
          <a:p>
            <a:pPr lvl="1"/>
            <a:r>
              <a:rPr lang="pt-BR" altLang="pt-BR"/>
              <a:t>Segundo nível</a:t>
            </a:r>
          </a:p>
          <a:p>
            <a:pPr lvl="2"/>
            <a:r>
              <a:rPr lang="pt-BR" altLang="pt-BR"/>
              <a:t>Terceiro nível</a:t>
            </a:r>
          </a:p>
          <a:p>
            <a:pPr lvl="3"/>
            <a:r>
              <a:rPr lang="pt-BR" altLang="pt-BR"/>
              <a:t>Quarto nível</a:t>
            </a:r>
          </a:p>
          <a:p>
            <a:pPr lvl="4"/>
            <a:r>
              <a:rPr lang="pt-BR" altLang="pt-BR"/>
              <a:t>Quinto nível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123C8F8F-AF1E-4079-976B-B019D1969A2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5E9B40FF-361D-3B78-7D5E-2B73B400C67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C3B65381-92FF-E094-2BFB-CFD27DC23957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3C3D56F5-97E4-4C45-A107-3DCBFDD16219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6" Type="http://schemas.microsoft.com/office/2007/relationships/hdphoto" Target="../media/hdphoto2.wdp"/><Relationship Id="rId5" Type="http://schemas.openxmlformats.org/officeDocument/2006/relationships/image" Target="../media/image24.png"/><Relationship Id="rId4" Type="http://schemas.openxmlformats.org/officeDocument/2006/relationships/image" Target="../media/image23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microsoft.com/office/2007/relationships/hdphoto" Target="../media/hdphoto3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7" Type="http://schemas.openxmlformats.org/officeDocument/2006/relationships/chart" Target="../charts/chart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emf"/><Relationship Id="rId5" Type="http://schemas.openxmlformats.org/officeDocument/2006/relationships/package" Target="../embeddings/Microsoft_Excel_Worksheet3.xlsx"/><Relationship Id="rId4" Type="http://schemas.openxmlformats.org/officeDocument/2006/relationships/image" Target="../media/image29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31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microsoft.com/office/2007/relationships/hdphoto" Target="../media/hdphoto5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microsoft.com/office/2007/relationships/hdphoto" Target="../media/hdphoto6.wdp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chart" Target="../charts/chart1.xml"/><Relationship Id="rId2" Type="http://schemas.openxmlformats.org/officeDocument/2006/relationships/oleObject" Target="../embeddings/Microsoft_Excel_97-2003_Worksheet.xls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image" Target="../media/image5.emf"/><Relationship Id="rId4" Type="http://schemas.openxmlformats.org/officeDocument/2006/relationships/oleObject" Target="../embeddings/Microsoft_Excel_97-2003_Worksheet1.xls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chart" Target="../charts/chart6.xml"/><Relationship Id="rId5" Type="http://schemas.openxmlformats.org/officeDocument/2006/relationships/image" Target="../media/image38.emf"/><Relationship Id="rId4" Type="http://schemas.openxmlformats.org/officeDocument/2006/relationships/package" Target="../embeddings/Microsoft_Excel_Worksheet5.xls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microsoft.com/office/2007/relationships/hdphoto" Target="../media/hdphoto7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microsoft.com/office/2007/relationships/hdphoto" Target="../media/hdphoto7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8.wdp"/><Relationship Id="rId5" Type="http://schemas.openxmlformats.org/officeDocument/2006/relationships/image" Target="../media/image41.pn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chart" Target="../charts/chart7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cadprev.previdencia.gov.br/" TargetMode="External"/><Relationship Id="rId1" Type="http://schemas.openxmlformats.org/officeDocument/2006/relationships/slideLayout" Target="../slideLayouts/slideLayout1.xml"/><Relationship Id="rId5" Type="http://schemas.microsoft.com/office/2007/relationships/hdphoto" Target="../media/hdphoto9.wdp"/><Relationship Id="rId4" Type="http://schemas.openxmlformats.org/officeDocument/2006/relationships/image" Target="../media/image4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2.xls"/><Relationship Id="rId7" Type="http://schemas.openxmlformats.org/officeDocument/2006/relationships/chart" Target="../charts/chart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emf"/><Relationship Id="rId5" Type="http://schemas.openxmlformats.org/officeDocument/2006/relationships/oleObject" Target="../embeddings/Microsoft_Excel_97-2003_Worksheet3.xls"/><Relationship Id="rId4" Type="http://schemas.openxmlformats.org/officeDocument/2006/relationships/image" Target="../media/image6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emf"/><Relationship Id="rId11" Type="http://schemas.openxmlformats.org/officeDocument/2006/relationships/image" Target="../media/image12.png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1.emf"/><Relationship Id="rId4" Type="http://schemas.openxmlformats.org/officeDocument/2006/relationships/image" Target="../media/image8.emf"/><Relationship Id="rId9" Type="http://schemas.openxmlformats.org/officeDocument/2006/relationships/oleObject" Target="../embeddings/oleObject4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image" Target="../media/image18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4.xml"/><Relationship Id="rId4" Type="http://schemas.openxmlformats.org/officeDocument/2006/relationships/image" Target="../media/image1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4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tângulo 4">
            <a:extLst>
              <a:ext uri="{FF2B5EF4-FFF2-40B4-BE49-F238E27FC236}">
                <a16:creationId xmlns:a16="http://schemas.microsoft.com/office/drawing/2014/main" id="{80B56F29-C72E-9C1F-BB8A-92797DD71B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pic>
        <p:nvPicPr>
          <p:cNvPr id="3075" name="Imagem 8" descr="Logotipo&#10;&#10;Descrição gerada automaticamente">
            <a:extLst>
              <a:ext uri="{FF2B5EF4-FFF2-40B4-BE49-F238E27FC236}">
                <a16:creationId xmlns:a16="http://schemas.microsoft.com/office/drawing/2014/main" id="{3BA9B4A9-FB14-CE5B-7729-430D5954AD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425" y="1300163"/>
            <a:ext cx="3105150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CaixaDeTexto 11">
            <a:extLst>
              <a:ext uri="{FF2B5EF4-FFF2-40B4-BE49-F238E27FC236}">
                <a16:creationId xmlns:a16="http://schemas.microsoft.com/office/drawing/2014/main" id="{7F2EB3DD-DD66-E9B3-F217-9A031D1640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0" y="260350"/>
            <a:ext cx="62230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pt-BR" altLang="pt-BR" sz="28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ORGANIZAÇÃO MUNICIPAL DE SEGURIDADE SOCIAL - OMSS</a:t>
            </a:r>
          </a:p>
        </p:txBody>
      </p:sp>
      <p:sp>
        <p:nvSpPr>
          <p:cNvPr id="3077" name="CaixaDeTexto 13">
            <a:extLst>
              <a:ext uri="{FF2B5EF4-FFF2-40B4-BE49-F238E27FC236}">
                <a16:creationId xmlns:a16="http://schemas.microsoft.com/office/drawing/2014/main" id="{86EB1A29-39A2-FDAC-18BD-22D5E3705F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8375" y="4508500"/>
            <a:ext cx="466725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pt-BR" altLang="pt-BR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PRESTAÇÃO DE CONTAS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EXERCÍCIO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2023</a:t>
            </a:r>
          </a:p>
        </p:txBody>
      </p:sp>
      <p:pic>
        <p:nvPicPr>
          <p:cNvPr id="4100" name="Picture 4">
            <a:extLst>
              <a:ext uri="{FF2B5EF4-FFF2-40B4-BE49-F238E27FC236}">
                <a16:creationId xmlns:a16="http://schemas.microsoft.com/office/drawing/2014/main" id="{F04953FF-5831-BCFA-74F4-D92B0C6364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3" y="4221163"/>
            <a:ext cx="3894137" cy="2725737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99A14F2E-30FF-9184-A244-E74B52959D3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/>
          <a:srcRect l="55954" t="20160" b="18017"/>
          <a:stretch/>
        </p:blipFill>
        <p:spPr bwMode="auto">
          <a:xfrm>
            <a:off x="-6350" y="4161021"/>
            <a:ext cx="3498230" cy="2876367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543FDF48-F184-B156-A079-423D1A3423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2122488"/>
            <a:ext cx="9144000" cy="1873250"/>
          </a:xfrm>
        </p:spPr>
        <p:txBody>
          <a:bodyPr/>
          <a:lstStyle/>
          <a:p>
            <a:pPr eaLnBrk="1" hangingPunct="1"/>
            <a:r>
              <a:rPr lang="pt-BR" altLang="pt-BR" sz="480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br>
              <a:rPr lang="pt-BR" altLang="pt-BR" sz="4000" u="sng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pt-BR" altLang="pt-BR" sz="400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pt-BR" altLang="pt-BR" sz="24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sz="2400">
                <a:latin typeface="Arial" panose="020B0604020202020204" pitchFamily="34" charset="0"/>
                <a:cs typeface="Arial" panose="020B0604020202020204" pitchFamily="34" charset="0"/>
              </a:rPr>
              <a:t>COBERTURA DE DÉFICIT TÉCNICO.......R$ 8.918.779,70</a:t>
            </a:r>
            <a:br>
              <a:rPr lang="pt-BR" altLang="pt-BR" sz="24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sz="240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(Passivo Atuarial)                                  </a:t>
            </a:r>
            <a:r>
              <a:rPr lang="pt-BR" altLang="pt-BR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.  </a:t>
            </a:r>
            <a:br>
              <a:rPr lang="pt-BR" altLang="pt-BR" sz="24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sz="240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</a:t>
            </a:r>
            <a:r>
              <a:rPr lang="pt-BR" altLang="pt-BR" sz="2800">
                <a:latin typeface="Arial" panose="020B0604020202020204" pitchFamily="34" charset="0"/>
                <a:cs typeface="Arial" panose="020B0604020202020204" pitchFamily="34" charset="0"/>
              </a:rPr>
              <a:t>R$ 8.918.779,70</a:t>
            </a:r>
            <a:br>
              <a:rPr lang="pt-BR" altLang="pt-BR" sz="40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sz="4000">
                <a:latin typeface="Arial" panose="020B0604020202020204" pitchFamily="34" charset="0"/>
                <a:cs typeface="Arial" panose="020B0604020202020204" pitchFamily="34" charset="0"/>
              </a:rPr>
              <a:t>             </a:t>
            </a:r>
            <a:br>
              <a:rPr lang="pt-BR" altLang="pt-BR" sz="400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altLang="pt-BR" sz="4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43" name="Imagem 16" descr="Logotipo&#10;&#10;Descrição gerada automaticamente">
            <a:extLst>
              <a:ext uri="{FF2B5EF4-FFF2-40B4-BE49-F238E27FC236}">
                <a16:creationId xmlns:a16="http://schemas.microsoft.com/office/drawing/2014/main" id="{5731B6AB-7BAA-7A1A-30ED-CACACC295B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Retângulo 20">
            <a:extLst>
              <a:ext uri="{FF2B5EF4-FFF2-40B4-BE49-F238E27FC236}">
                <a16:creationId xmlns:a16="http://schemas.microsoft.com/office/drawing/2014/main" id="{4CE712E4-239A-C5EB-C5F3-171C04DEC3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sp>
        <p:nvSpPr>
          <p:cNvPr id="10245" name="CaixaDeTexto 7">
            <a:extLst>
              <a:ext uri="{FF2B5EF4-FFF2-40B4-BE49-F238E27FC236}">
                <a16:creationId xmlns:a16="http://schemas.microsoft.com/office/drawing/2014/main" id="{B6393E3C-DEE7-9946-3436-FDA989AE1B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58763" y="1144588"/>
            <a:ext cx="9661526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pt-BR" altLang="pt-BR" sz="4400" b="1">
                <a:latin typeface="Arial" panose="020B0604020202020204" pitchFamily="34" charset="0"/>
                <a:cs typeface="Arial" panose="020B0604020202020204" pitchFamily="34" charset="0"/>
              </a:rPr>
              <a:t>REPASSES FINANCEIROS</a:t>
            </a:r>
            <a:endParaRPr lang="pt-BR" altLang="pt-BR" sz="4400"/>
          </a:p>
        </p:txBody>
      </p:sp>
      <p:pic>
        <p:nvPicPr>
          <p:cNvPr id="10246" name="Picture 4">
            <a:extLst>
              <a:ext uri="{FF2B5EF4-FFF2-40B4-BE49-F238E27FC236}">
                <a16:creationId xmlns:a16="http://schemas.microsoft.com/office/drawing/2014/main" id="{4F1400D8-0312-4286-41C1-6C543014CA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95" b="17644"/>
          <a:stretch>
            <a:fillRect/>
          </a:stretch>
        </p:blipFill>
        <p:spPr bwMode="auto">
          <a:xfrm>
            <a:off x="2112963" y="5084763"/>
            <a:ext cx="4918075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1937349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Imagem 16" descr="Logotipo&#10;&#10;Descrição gerada automaticamente">
            <a:extLst>
              <a:ext uri="{FF2B5EF4-FFF2-40B4-BE49-F238E27FC236}">
                <a16:creationId xmlns:a16="http://schemas.microsoft.com/office/drawing/2014/main" id="{5731B6AB-7BAA-7A1A-30ED-CACACC295B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Retângulo 20">
            <a:extLst>
              <a:ext uri="{FF2B5EF4-FFF2-40B4-BE49-F238E27FC236}">
                <a16:creationId xmlns:a16="http://schemas.microsoft.com/office/drawing/2014/main" id="{4CE712E4-239A-C5EB-C5F3-171C04DEC3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sp>
        <p:nvSpPr>
          <p:cNvPr id="10245" name="CaixaDeTexto 7">
            <a:extLst>
              <a:ext uri="{FF2B5EF4-FFF2-40B4-BE49-F238E27FC236}">
                <a16:creationId xmlns:a16="http://schemas.microsoft.com/office/drawing/2014/main" id="{B6393E3C-DEE7-9946-3436-FDA989AE1B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58763" y="337969"/>
            <a:ext cx="966152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pt-BR" altLang="pt-BR" sz="4800" b="1">
                <a:latin typeface="Arial" panose="020B0604020202020204" pitchFamily="34" charset="0"/>
                <a:cs typeface="Arial" panose="020B0604020202020204" pitchFamily="34" charset="0"/>
              </a:rPr>
              <a:t>RENTABILIDADE DOS INVESTIMENTOS</a:t>
            </a:r>
            <a:endParaRPr lang="pt-BR" altLang="pt-BR" sz="4800"/>
          </a:p>
        </p:txBody>
      </p:sp>
      <p:pic>
        <p:nvPicPr>
          <p:cNvPr id="2050" name="Picture 2" descr="THInvest - Investimento em Cotas">
            <a:extLst>
              <a:ext uri="{FF2B5EF4-FFF2-40B4-BE49-F238E27FC236}">
                <a16:creationId xmlns:a16="http://schemas.microsoft.com/office/drawing/2014/main" id="{D1D6E943-2AED-7AE4-44A4-FE76F9C610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926" y="4149080"/>
            <a:ext cx="3618148" cy="2587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2428180B-DC10-F5BA-D20C-2B1072383727}"/>
              </a:ext>
            </a:extLst>
          </p:cNvPr>
          <p:cNvSpPr txBox="1"/>
          <p:nvPr/>
        </p:nvSpPr>
        <p:spPr>
          <a:xfrm>
            <a:off x="1653729" y="2305183"/>
            <a:ext cx="6374259" cy="150810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pt-BR" altLang="pt-BR" sz="2300">
                <a:latin typeface="Calibri"/>
                <a:ea typeface="Calibri" panose="020F0502020204030204" pitchFamily="34" charset="0"/>
                <a:cs typeface="Calibri"/>
              </a:rPr>
              <a:t>JUROS TÍTULOS PÚBLICOS...............R$     470.443,76</a:t>
            </a:r>
            <a:br>
              <a:rPr lang="pt-BR" altLang="pt-BR" sz="23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t-BR" altLang="pt-BR" sz="2300">
                <a:latin typeface="Calibri"/>
                <a:ea typeface="Calibri" panose="020F0502020204030204" pitchFamily="34" charset="0"/>
                <a:cs typeface="Calibri"/>
              </a:rPr>
              <a:t>RENTABILIDADE FINANCEIRA .........R$  1.722.631,21</a:t>
            </a:r>
            <a:br>
              <a:rPr lang="pt-BR" altLang="pt-BR" sz="23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pt-BR" altLang="pt-BR" sz="23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t-BR" altLang="pt-BR" sz="2300" b="1">
                <a:latin typeface="Calibri"/>
                <a:ea typeface="Calibri" panose="020F0502020204030204" pitchFamily="34" charset="0"/>
                <a:cs typeface="Calibri"/>
              </a:rPr>
              <a:t>TOTAL............................................R$ 2.193.074,97</a:t>
            </a:r>
            <a:endParaRPr lang="pt-BR" sz="230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43228275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Imagem 16" descr="Logotipo&#10;&#10;Descrição gerada automaticamente">
            <a:extLst>
              <a:ext uri="{FF2B5EF4-FFF2-40B4-BE49-F238E27FC236}">
                <a16:creationId xmlns:a16="http://schemas.microsoft.com/office/drawing/2014/main" id="{5731B6AB-7BAA-7A1A-30ED-CACACC295B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Retângulo 20">
            <a:extLst>
              <a:ext uri="{FF2B5EF4-FFF2-40B4-BE49-F238E27FC236}">
                <a16:creationId xmlns:a16="http://schemas.microsoft.com/office/drawing/2014/main" id="{4CE712E4-239A-C5EB-C5F3-171C04DEC3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sp>
        <p:nvSpPr>
          <p:cNvPr id="10245" name="CaixaDeTexto 7">
            <a:extLst>
              <a:ext uri="{FF2B5EF4-FFF2-40B4-BE49-F238E27FC236}">
                <a16:creationId xmlns:a16="http://schemas.microsoft.com/office/drawing/2014/main" id="{B6393E3C-DEE7-9946-3436-FDA989AE1B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690811" y="140533"/>
            <a:ext cx="965529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pt-BR" altLang="pt-BR" sz="4800" b="1">
                <a:latin typeface="Arial" panose="020B0604020202020204" pitchFamily="34" charset="0"/>
                <a:cs typeface="Arial" panose="020B0604020202020204" pitchFamily="34" charset="0"/>
              </a:rPr>
              <a:t>BALANÇO PATRIMONIAL</a:t>
            </a:r>
            <a:endParaRPr lang="pt-BR" altLang="pt-BR" sz="4800"/>
          </a:p>
        </p:txBody>
      </p:sp>
      <p:graphicFrame>
        <p:nvGraphicFramePr>
          <p:cNvPr id="2" name="Objeto 1">
            <a:extLst>
              <a:ext uri="{FF2B5EF4-FFF2-40B4-BE49-F238E27FC236}">
                <a16:creationId xmlns:a16="http://schemas.microsoft.com/office/drawing/2014/main" id="{4BB92416-8E6D-CD2B-AA2F-CAAE41D7D91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8685404"/>
              </p:ext>
            </p:extLst>
          </p:nvPr>
        </p:nvGraphicFramePr>
        <p:xfrm>
          <a:off x="850606" y="1125538"/>
          <a:ext cx="7396760" cy="47861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3819481" imgH="3524089" progId="Excel.Sheet.12">
                  <p:embed/>
                </p:oleObj>
              </mc:Choice>
              <mc:Fallback>
                <p:oleObj name="Worksheet" r:id="rId3" imgW="3819481" imgH="3524089" progId="Excel.Sheet.12">
                  <p:embed/>
                  <p:pic>
                    <p:nvPicPr>
                      <p:cNvPr id="2" name="Objeto 1">
                        <a:extLst>
                          <a:ext uri="{FF2B5EF4-FFF2-40B4-BE49-F238E27FC236}">
                            <a16:creationId xmlns:a16="http://schemas.microsoft.com/office/drawing/2014/main" id="{4BB92416-8E6D-CD2B-AA2F-CAAE41D7D9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50606" y="1125538"/>
                        <a:ext cx="7396760" cy="47861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74" name="Picture 2" descr="Portal da Transparência">
            <a:extLst>
              <a:ext uri="{FF2B5EF4-FFF2-40B4-BE49-F238E27FC236}">
                <a16:creationId xmlns:a16="http://schemas.microsoft.com/office/drawing/2014/main" id="{3DB70D80-A354-03AE-AD72-2EB34D3039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740" b="94521" l="9851" r="89851">
                        <a14:foregroundMark x1="36418" y1="2740" x2="36418" y2="2740"/>
                        <a14:foregroundMark x1="42985" y1="94521" x2="42985" y2="945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4792" y="5376221"/>
            <a:ext cx="3164091" cy="1378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2900246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4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tângulo 4">
            <a:extLst>
              <a:ext uri="{FF2B5EF4-FFF2-40B4-BE49-F238E27FC236}">
                <a16:creationId xmlns:a16="http://schemas.microsoft.com/office/drawing/2014/main" id="{A6D01ADA-6B03-32C7-B5ED-9990E32107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pic>
        <p:nvPicPr>
          <p:cNvPr id="7172" name="Imagem 8" descr="Logotipo&#10;&#10;Descrição gerada automaticamente">
            <a:extLst>
              <a:ext uri="{FF2B5EF4-FFF2-40B4-BE49-F238E27FC236}">
                <a16:creationId xmlns:a16="http://schemas.microsoft.com/office/drawing/2014/main" id="{9B8D94F2-64DC-238F-7267-EA32F49F6F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450" y="596900"/>
            <a:ext cx="1943100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aixaDeTexto 13">
            <a:extLst>
              <a:ext uri="{FF2B5EF4-FFF2-40B4-BE49-F238E27FC236}">
                <a16:creationId xmlns:a16="http://schemas.microsoft.com/office/drawing/2014/main" id="{E30D058B-519F-1983-7FDD-A9BA9D3940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8375" y="2732088"/>
            <a:ext cx="46672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pt-BR" altLang="pt-BR" sz="36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COMPENSAÇÃO PREVIDENCIÁRIA</a:t>
            </a:r>
          </a:p>
        </p:txBody>
      </p:sp>
      <p:grpSp>
        <p:nvGrpSpPr>
          <p:cNvPr id="10" name="Agrupar 8">
            <a:extLst>
              <a:ext uri="{FF2B5EF4-FFF2-40B4-BE49-F238E27FC236}">
                <a16:creationId xmlns:a16="http://schemas.microsoft.com/office/drawing/2014/main" id="{BDA63986-3356-579B-3A37-24C965D8BB0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-36513" y="4149080"/>
            <a:ext cx="3076576" cy="2735262"/>
            <a:chOff x="179512" y="2826307"/>
            <a:chExt cx="4210738" cy="3742878"/>
          </a:xfrm>
        </p:grpSpPr>
        <p:pic>
          <p:nvPicPr>
            <p:cNvPr id="11" name="Picture 4">
              <a:extLst>
                <a:ext uri="{FF2B5EF4-FFF2-40B4-BE49-F238E27FC236}">
                  <a16:creationId xmlns:a16="http://schemas.microsoft.com/office/drawing/2014/main" id="{9C27115C-4667-6AAE-75C2-805F08A12B3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2206" b="98162" l="2451" r="95752">
                          <a14:foregroundMark x1="10294" y1="50735" x2="10294" y2="50735"/>
                          <a14:foregroundMark x1="7026" y1="62868" x2="7026" y2="62868"/>
                          <a14:foregroundMark x1="2614" y1="76103" x2="2614" y2="76103"/>
                          <a14:foregroundMark x1="89869" y1="76287" x2="89869" y2="76287"/>
                          <a14:foregroundMark x1="91993" y1="59743" x2="91993" y2="59743"/>
                          <a14:foregroundMark x1="96078" y1="78125" x2="96078" y2="78125"/>
                          <a14:foregroundMark x1="51471" y1="9375" x2="51471" y2="9375"/>
                          <a14:foregroundMark x1="50490" y1="92463" x2="50490" y2="92463"/>
                          <a14:foregroundMark x1="43627" y1="98162" x2="43627" y2="98162"/>
                          <a14:foregroundMark x1="49020" y1="2206" x2="49020" y2="2206"/>
                          <a14:backgroundMark x1="82516" y1="44853" x2="82353" y2="5128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2826307"/>
              <a:ext cx="4210738" cy="37428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6">
              <a:extLst>
                <a:ext uri="{FF2B5EF4-FFF2-40B4-BE49-F238E27FC236}">
                  <a16:creationId xmlns:a16="http://schemas.microsoft.com/office/drawing/2014/main" id="{0567AB25-3EB1-DD81-B302-A8DED21023E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20508" y="5371183"/>
              <a:ext cx="360040" cy="376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6">
              <a:extLst>
                <a:ext uri="{FF2B5EF4-FFF2-40B4-BE49-F238E27FC236}">
                  <a16:creationId xmlns:a16="http://schemas.microsoft.com/office/drawing/2014/main" id="{C52DC20D-1F6B-FE80-3C15-2EB2E235613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65182" y="5358472"/>
              <a:ext cx="360040" cy="376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6">
              <a:extLst>
                <a:ext uri="{FF2B5EF4-FFF2-40B4-BE49-F238E27FC236}">
                  <a16:creationId xmlns:a16="http://schemas.microsoft.com/office/drawing/2014/main" id="{57DCFF8D-2A7E-8F83-4322-30FE3BD0456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41524" y="5090215"/>
              <a:ext cx="360040" cy="376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6">
              <a:extLst>
                <a:ext uri="{FF2B5EF4-FFF2-40B4-BE49-F238E27FC236}">
                  <a16:creationId xmlns:a16="http://schemas.microsoft.com/office/drawing/2014/main" id="{D872A315-0393-78EA-C1BE-79B810C7B03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39167" y="5075541"/>
              <a:ext cx="360040" cy="376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6">
              <a:extLst>
                <a:ext uri="{FF2B5EF4-FFF2-40B4-BE49-F238E27FC236}">
                  <a16:creationId xmlns:a16="http://schemas.microsoft.com/office/drawing/2014/main" id="{1105E45A-59D7-E512-E554-C07E0424B90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329205" y="5371183"/>
              <a:ext cx="360040" cy="376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6">
              <a:extLst>
                <a:ext uri="{FF2B5EF4-FFF2-40B4-BE49-F238E27FC236}">
                  <a16:creationId xmlns:a16="http://schemas.microsoft.com/office/drawing/2014/main" id="{3E8F6AD3-103B-FD6B-98FB-CCD44E3F00E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773879" y="5358472"/>
              <a:ext cx="360040" cy="376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6">
              <a:extLst>
                <a:ext uri="{FF2B5EF4-FFF2-40B4-BE49-F238E27FC236}">
                  <a16:creationId xmlns:a16="http://schemas.microsoft.com/office/drawing/2014/main" id="{97271893-3304-E80D-5B12-1841278819C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750221" y="5090215"/>
              <a:ext cx="360040" cy="376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6">
              <a:extLst>
                <a:ext uri="{FF2B5EF4-FFF2-40B4-BE49-F238E27FC236}">
                  <a16:creationId xmlns:a16="http://schemas.microsoft.com/office/drawing/2014/main" id="{4C9A245E-2DEF-29A7-A800-BC11D454597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347864" y="5075541"/>
              <a:ext cx="360040" cy="376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" name="Picture 8" descr="Acordo - ícones de mãos e gestos grátis">
            <a:extLst>
              <a:ext uri="{FF2B5EF4-FFF2-40B4-BE49-F238E27FC236}">
                <a16:creationId xmlns:a16="http://schemas.microsoft.com/office/drawing/2014/main" id="{6FAF5556-D134-BC8D-07AB-CEE78C6B9B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1700" y="4948238"/>
            <a:ext cx="1985963" cy="198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" name="Agrupar 2">
            <a:extLst>
              <a:ext uri="{FF2B5EF4-FFF2-40B4-BE49-F238E27FC236}">
                <a16:creationId xmlns:a16="http://schemas.microsoft.com/office/drawing/2014/main" id="{5CED9F38-9E98-BA75-8919-6CB17A1F3086}"/>
              </a:ext>
            </a:extLst>
          </p:cNvPr>
          <p:cNvGrpSpPr>
            <a:grpSpLocks/>
          </p:cNvGrpSpPr>
          <p:nvPr/>
        </p:nvGrpSpPr>
        <p:grpSpPr bwMode="auto">
          <a:xfrm>
            <a:off x="4284663" y="4810125"/>
            <a:ext cx="1985962" cy="1985963"/>
            <a:chOff x="4277811" y="4810167"/>
            <a:chExt cx="1985989" cy="1985989"/>
          </a:xfrm>
        </p:grpSpPr>
        <p:pic>
          <p:nvPicPr>
            <p:cNvPr id="22" name="Picture 2" descr="Transferência de dinheiro - ícones de negócios e finanças grátis">
              <a:extLst>
                <a:ext uri="{FF2B5EF4-FFF2-40B4-BE49-F238E27FC236}">
                  <a16:creationId xmlns:a16="http://schemas.microsoft.com/office/drawing/2014/main" id="{16F354BC-8B7B-8313-4FF1-2C36DF61219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77811" y="4810167"/>
              <a:ext cx="1985989" cy="19859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CaixaDeTexto 21">
              <a:extLst>
                <a:ext uri="{FF2B5EF4-FFF2-40B4-BE49-F238E27FC236}">
                  <a16:creationId xmlns:a16="http://schemas.microsoft.com/office/drawing/2014/main" id="{1A945497-7AB1-4368-913C-B9899B5717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83422" y="5338800"/>
              <a:ext cx="328402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pt-BR" altLang="pt-BR" sz="1400" b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</a:t>
              </a:r>
            </a:p>
            <a:p>
              <a:r>
                <a:rPr lang="pt-BR" altLang="pt-BR" sz="1400" b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</a:p>
            <a:p>
              <a:r>
                <a:rPr lang="pt-BR" altLang="pt-BR" sz="1400" b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</a:p>
            <a:p>
              <a:r>
                <a:rPr lang="pt-BR" altLang="pt-BR" sz="1400" b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</a:t>
              </a:r>
              <a:endParaRPr lang="pt-BR" altLang="pt-BR"/>
            </a:p>
          </p:txBody>
        </p:sp>
        <p:sp>
          <p:nvSpPr>
            <p:cNvPr id="24" name="CaixaDeTexto 22">
              <a:extLst>
                <a:ext uri="{FF2B5EF4-FFF2-40B4-BE49-F238E27FC236}">
                  <a16:creationId xmlns:a16="http://schemas.microsoft.com/office/drawing/2014/main" id="{4E278A94-0E02-6814-DD10-A216698057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27775" y="5338800"/>
              <a:ext cx="328401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pt-BR" altLang="pt-BR" sz="1400" b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</a:t>
              </a:r>
            </a:p>
            <a:p>
              <a:r>
                <a:rPr lang="pt-BR" altLang="pt-BR" sz="1400" b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</a:t>
              </a:r>
            </a:p>
            <a:p>
              <a:r>
                <a:rPr lang="pt-BR" altLang="pt-BR" sz="1400" b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</a:p>
            <a:p>
              <a:r>
                <a:rPr lang="pt-BR" altLang="pt-BR" sz="1400" b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</a:t>
              </a:r>
              <a:endParaRPr lang="pt-BR" altLang="pt-BR"/>
            </a:p>
          </p:txBody>
        </p:sp>
      </p:grpSp>
    </p:spTree>
    <p:extLst>
      <p:ext uri="{BB962C8B-B14F-4D97-AF65-F5344CB8AC3E}">
        <p14:creationId xmlns:p14="http://schemas.microsoft.com/office/powerpoint/2010/main" val="4207761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16" descr="Logotipo&#10;&#10;Descrição gerada automaticamente">
            <a:extLst>
              <a:ext uri="{FF2B5EF4-FFF2-40B4-BE49-F238E27FC236}">
                <a16:creationId xmlns:a16="http://schemas.microsoft.com/office/drawing/2014/main" id="{4FA140BB-09C8-15FF-CF3C-A9A6553AE2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tângulo 20">
            <a:extLst>
              <a:ext uri="{FF2B5EF4-FFF2-40B4-BE49-F238E27FC236}">
                <a16:creationId xmlns:a16="http://schemas.microsoft.com/office/drawing/2014/main" id="{3BDC4D5C-0DB4-DB0D-757A-0FCB20201F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sp>
        <p:nvSpPr>
          <p:cNvPr id="7" name="CaixaDeTexto 7">
            <a:extLst>
              <a:ext uri="{FF2B5EF4-FFF2-40B4-BE49-F238E27FC236}">
                <a16:creationId xmlns:a16="http://schemas.microsoft.com/office/drawing/2014/main" id="{7B053B72-F00B-8AD5-65D2-D3E3A98DC5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566" y="116632"/>
            <a:ext cx="835885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pt-BR" altLang="pt-BR" sz="3600" b="1">
                <a:latin typeface="Arial" panose="020B0604020202020204" pitchFamily="34" charset="0"/>
                <a:cs typeface="Arial" panose="020B0604020202020204" pitchFamily="34" charset="0"/>
              </a:rPr>
              <a:t>RECEBIMENTO DA </a:t>
            </a:r>
          </a:p>
          <a:p>
            <a:pPr algn="ctr"/>
            <a:r>
              <a:rPr lang="pt-BR" altLang="pt-BR" sz="3600" b="1">
                <a:latin typeface="Arial" panose="020B0604020202020204" pitchFamily="34" charset="0"/>
                <a:cs typeface="Arial" panose="020B0604020202020204" pitchFamily="34" charset="0"/>
              </a:rPr>
              <a:t>COMPENSAÇÃO PREVIDENCIÁRIA </a:t>
            </a:r>
            <a:endParaRPr lang="pt-BR" altLang="pt-BR" sz="3600"/>
          </a:p>
        </p:txBody>
      </p:sp>
      <p:graphicFrame>
        <p:nvGraphicFramePr>
          <p:cNvPr id="8" name="Objeto 7">
            <a:extLst>
              <a:ext uri="{FF2B5EF4-FFF2-40B4-BE49-F238E27FC236}">
                <a16:creationId xmlns:a16="http://schemas.microsoft.com/office/drawing/2014/main" id="{EEDB6B56-CC27-31E4-32AD-05370A0CDB4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6335148"/>
              </p:ext>
            </p:extLst>
          </p:nvPr>
        </p:nvGraphicFramePr>
        <p:xfrm>
          <a:off x="1723852" y="1441450"/>
          <a:ext cx="2200275" cy="3248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1914704" imgH="3076604" progId="Excel.Sheet.12">
                  <p:embed/>
                </p:oleObj>
              </mc:Choice>
              <mc:Fallback>
                <p:oleObj name="Worksheet" r:id="rId3" imgW="1914704" imgH="3076604" progId="Excel.Sheet.12">
                  <p:embed/>
                  <p:pic>
                    <p:nvPicPr>
                      <p:cNvPr id="8" name="Objeto 7">
                        <a:extLst>
                          <a:ext uri="{FF2B5EF4-FFF2-40B4-BE49-F238E27FC236}">
                            <a16:creationId xmlns:a16="http://schemas.microsoft.com/office/drawing/2014/main" id="{EEDB6B56-CC27-31E4-32AD-05370A0CDB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23852" y="1441450"/>
                        <a:ext cx="2200275" cy="3248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to 8">
            <a:extLst>
              <a:ext uri="{FF2B5EF4-FFF2-40B4-BE49-F238E27FC236}">
                <a16:creationId xmlns:a16="http://schemas.microsoft.com/office/drawing/2014/main" id="{FED9D6F6-B673-178A-6996-07C6339D60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0842577"/>
              </p:ext>
            </p:extLst>
          </p:nvPr>
        </p:nvGraphicFramePr>
        <p:xfrm>
          <a:off x="5581563" y="1441450"/>
          <a:ext cx="1905000" cy="287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5" imgW="1905159" imgH="2876403" progId="Excel.Sheet.12">
                  <p:embed/>
                </p:oleObj>
              </mc:Choice>
              <mc:Fallback>
                <p:oleObj name="Worksheet" r:id="rId5" imgW="1905159" imgH="2876403" progId="Excel.Sheet.12">
                  <p:embed/>
                  <p:pic>
                    <p:nvPicPr>
                      <p:cNvPr id="9" name="Objeto 8">
                        <a:extLst>
                          <a:ext uri="{FF2B5EF4-FFF2-40B4-BE49-F238E27FC236}">
                            <a16:creationId xmlns:a16="http://schemas.microsoft.com/office/drawing/2014/main" id="{FED9D6F6-B673-178A-6996-07C6339D60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581563" y="1441450"/>
                        <a:ext cx="1905000" cy="287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1CEB7ECA-40FE-659D-9258-F7F1DB339E7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42135007"/>
              </p:ext>
            </p:extLst>
          </p:nvPr>
        </p:nvGraphicFramePr>
        <p:xfrm>
          <a:off x="111430" y="5010912"/>
          <a:ext cx="8921139" cy="1730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4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tângulo 4">
            <a:extLst>
              <a:ext uri="{FF2B5EF4-FFF2-40B4-BE49-F238E27FC236}">
                <a16:creationId xmlns:a16="http://schemas.microsoft.com/office/drawing/2014/main" id="{A6D01ADA-6B03-32C7-B5ED-9990E32107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pic>
        <p:nvPicPr>
          <p:cNvPr id="7172" name="Imagem 8" descr="Logotipo&#10;&#10;Descrição gerada automaticamente">
            <a:extLst>
              <a:ext uri="{FF2B5EF4-FFF2-40B4-BE49-F238E27FC236}">
                <a16:creationId xmlns:a16="http://schemas.microsoft.com/office/drawing/2014/main" id="{9B8D94F2-64DC-238F-7267-EA32F49F6F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450" y="596900"/>
            <a:ext cx="1943100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CaixaDeTexto 13">
            <a:extLst>
              <a:ext uri="{FF2B5EF4-FFF2-40B4-BE49-F238E27FC236}">
                <a16:creationId xmlns:a16="http://schemas.microsoft.com/office/drawing/2014/main" id="{A1925981-CA8F-7232-6029-3CB39C660A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8375" y="2732088"/>
            <a:ext cx="46672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pt-BR" altLang="pt-BR" sz="36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EXECUÇÃO DA DESPESA</a:t>
            </a:r>
          </a:p>
        </p:txBody>
      </p:sp>
      <p:pic>
        <p:nvPicPr>
          <p:cNvPr id="4100" name="Picture 4">
            <a:extLst>
              <a:ext uri="{FF2B5EF4-FFF2-40B4-BE49-F238E27FC236}">
                <a16:creationId xmlns:a16="http://schemas.microsoft.com/office/drawing/2014/main" id="{7E01FD1C-635B-0323-5563-994F6F9249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4038" y="4365625"/>
            <a:ext cx="3560762" cy="2492375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20650763-2282-BEF5-0AAC-4BE21F658A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/>
          <a:srcRect l="55954" t="20160" b="18017"/>
          <a:stretch/>
        </p:blipFill>
        <p:spPr bwMode="auto">
          <a:xfrm>
            <a:off x="-19050" y="4735513"/>
            <a:ext cx="2813050" cy="2312987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026" name="Picture 2" descr="Apple, Orçamento, Finanças, Despesas, App Store, Dívida, Dinheiro, Gestão  Financeira, conta, contabilidade, loja de aplicativos png | PNGWing">
            <a:extLst>
              <a:ext uri="{FF2B5EF4-FFF2-40B4-BE49-F238E27FC236}">
                <a16:creationId xmlns:a16="http://schemas.microsoft.com/office/drawing/2014/main" id="{3F29B271-754D-66D8-3010-A6A04FC4BB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58" b="99805" l="10000" r="90000">
                        <a14:foregroundMark x1="37500" y1="16211" x2="48261" y2="5664"/>
                        <a14:foregroundMark x1="48261" y1="5664" x2="59565" y2="11133"/>
                        <a14:foregroundMark x1="59565" y1="11133" x2="68478" y2="24609"/>
                        <a14:foregroundMark x1="68478" y1="24609" x2="75978" y2="66016"/>
                        <a14:foregroundMark x1="75978" y1="66016" x2="59022" y2="86523"/>
                        <a14:foregroundMark x1="59022" y1="86523" x2="51413" y2="92188"/>
                        <a14:foregroundMark x1="51413" y1="92188" x2="44565" y2="93555"/>
                        <a14:foregroundMark x1="44565" y1="93555" x2="32609" y2="85547"/>
                        <a14:foregroundMark x1="68370" y1="57813" x2="56196" y2="61914"/>
                        <a14:foregroundMark x1="73913" y1="75195" x2="73913" y2="75195"/>
                        <a14:foregroundMark x1="74891" y1="71289" x2="70109" y2="77148"/>
                        <a14:foregroundMark x1="71413" y1="55273" x2="62065" y2="51172"/>
                        <a14:foregroundMark x1="29891" y1="10742" x2="33152" y2="9766"/>
                        <a14:foregroundMark x1="27609" y1="9570" x2="27609" y2="9570"/>
                        <a14:foregroundMark x1="28804" y1="9375" x2="28804" y2="9375"/>
                        <a14:foregroundMark x1="27826" y1="8984" x2="27826" y2="8984"/>
                        <a14:foregroundMark x1="27391" y1="8594" x2="27391" y2="8594"/>
                        <a14:foregroundMark x1="44457" y1="2734" x2="50978" y2="1953"/>
                        <a14:foregroundMark x1="50978" y1="1953" x2="56196" y2="2734"/>
                        <a14:foregroundMark x1="51304" y1="99805" x2="53587" y2="953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375" y="4393009"/>
            <a:ext cx="4478486" cy="2492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45880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BB1166C9-FDA9-0141-EF61-1D42026CBE6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1628800"/>
            <a:ext cx="9144000" cy="1143000"/>
          </a:xfrm>
        </p:spPr>
        <p:txBody>
          <a:bodyPr/>
          <a:lstStyle/>
          <a:p>
            <a:pPr eaLnBrk="1" hangingPunct="1"/>
            <a:br>
              <a:rPr lang="pt-BR" altLang="pt-BR" sz="4800" b="1" i="1" dirty="0"/>
            </a:br>
            <a:r>
              <a:rPr lang="pt-BR" altLang="pt-BR" sz="4800" b="1" i="1" dirty="0"/>
              <a:t>R$ 20.790.064,15</a:t>
            </a:r>
            <a:br>
              <a:rPr lang="pt-BR" altLang="pt-BR" sz="4800" b="1" i="1" dirty="0"/>
            </a:br>
            <a:r>
              <a:rPr lang="pt-BR" altLang="pt-BR" sz="2800" b="1" i="1" dirty="0">
                <a:solidFill>
                  <a:srgbClr val="006600"/>
                </a:solidFill>
              </a:rPr>
              <a:t>    </a:t>
            </a:r>
            <a:br>
              <a:rPr lang="pt-BR" altLang="pt-BR" sz="2800" b="1" i="1" dirty="0">
                <a:solidFill>
                  <a:srgbClr val="006600"/>
                </a:solidFill>
              </a:rPr>
            </a:br>
            <a:endParaRPr lang="pt-BR" altLang="pt-BR" sz="2800" b="1" i="1" dirty="0">
              <a:solidFill>
                <a:srgbClr val="006600"/>
              </a:solidFill>
            </a:endParaRPr>
          </a:p>
        </p:txBody>
      </p:sp>
      <p:pic>
        <p:nvPicPr>
          <p:cNvPr id="2" name="Imagem 16" descr="Logotipo&#10;&#10;Descrição gerada automaticamente">
            <a:extLst>
              <a:ext uri="{FF2B5EF4-FFF2-40B4-BE49-F238E27FC236}">
                <a16:creationId xmlns:a16="http://schemas.microsoft.com/office/drawing/2014/main" id="{908095FB-3E3B-8885-3C34-5788A20414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20">
            <a:extLst>
              <a:ext uri="{FF2B5EF4-FFF2-40B4-BE49-F238E27FC236}">
                <a16:creationId xmlns:a16="http://schemas.microsoft.com/office/drawing/2014/main" id="{819C416C-0230-A2B9-9053-0156CECFC9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sp>
        <p:nvSpPr>
          <p:cNvPr id="6" name="CaixaDeTexto 7">
            <a:extLst>
              <a:ext uri="{FF2B5EF4-FFF2-40B4-BE49-F238E27FC236}">
                <a16:creationId xmlns:a16="http://schemas.microsoft.com/office/drawing/2014/main" id="{4793EE92-4376-FF7D-BF81-3DE2125113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58763" y="294541"/>
            <a:ext cx="966152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pt-BR" altLang="pt-BR" sz="4800" b="1">
                <a:latin typeface="Arial" panose="020B0604020202020204" pitchFamily="34" charset="0"/>
                <a:cs typeface="Arial" panose="020B0604020202020204" pitchFamily="34" charset="0"/>
              </a:rPr>
              <a:t>INATIVOS</a:t>
            </a:r>
            <a:endParaRPr lang="pt-BR" altLang="pt-BR" sz="4800"/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2E99D66C-DF54-DAC3-80AA-1170F1B1951D}"/>
              </a:ext>
            </a:extLst>
          </p:cNvPr>
          <p:cNvSpPr txBox="1"/>
          <p:nvPr/>
        </p:nvSpPr>
        <p:spPr>
          <a:xfrm>
            <a:off x="1043608" y="3429000"/>
            <a:ext cx="3989709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altLang="pt-BR" sz="2800" b="1" i="1" dirty="0"/>
              <a:t>No exercício de 2023 foram concedidas </a:t>
            </a:r>
            <a:r>
              <a:rPr lang="pt-BR" altLang="pt-BR" b="1" i="1" dirty="0"/>
              <a:t>37</a:t>
            </a:r>
            <a:r>
              <a:rPr lang="pt-BR" altLang="pt-BR" sz="2800" b="1" i="1" dirty="0"/>
              <a:t> Aposentadorias. Terminamos o exercício de 2023 com 405 servidores inativos.</a:t>
            </a:r>
            <a:endParaRPr lang="pt-BR" dirty="0"/>
          </a:p>
        </p:txBody>
      </p:sp>
      <p:pic>
        <p:nvPicPr>
          <p:cNvPr id="4098" name="Picture 2" descr="REAPOSENTAÇÃO:  DO (A) APOSENTADO (A) QUE CONTINUA A TRABALHAR E PODE TER DIREITO A APOSENTADORIA MAIS VANTAJOSA">
            <a:extLst>
              <a:ext uri="{FF2B5EF4-FFF2-40B4-BE49-F238E27FC236}">
                <a16:creationId xmlns:a16="http://schemas.microsoft.com/office/drawing/2014/main" id="{0050CAA4-8604-2D96-8376-909F8332DB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2395B9"/>
              </a:clrFrom>
              <a:clrTo>
                <a:srgbClr val="2395B9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106" b="92962" l="9961" r="89844">
                        <a14:foregroundMark x1="39453" y1="8504" x2="39453" y2="8504"/>
                        <a14:foregroundMark x1="63086" y1="6745" x2="63086" y2="6745"/>
                        <a14:foregroundMark x1="38477" y1="5865" x2="38477" y2="5865"/>
                        <a14:foregroundMark x1="64258" y1="4839" x2="62500" y2="4252"/>
                        <a14:foregroundMark x1="33691" y1="91935" x2="36035" y2="89150"/>
                        <a14:foregroundMark x1="42285" y1="92082" x2="46582" y2="92669"/>
                        <a14:foregroundMark x1="52734" y1="92082" x2="57715" y2="91789"/>
                        <a14:foregroundMark x1="64258" y1="92375" x2="63477" y2="91935"/>
                        <a14:foregroundMark x1="33203" y1="92962" x2="33203" y2="929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153460"/>
            <a:ext cx="5976816" cy="3980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14DDC6E1-3A26-30FE-C812-64A169FC181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42900" y="1373885"/>
            <a:ext cx="8458200" cy="1143000"/>
          </a:xfrm>
        </p:spPr>
        <p:txBody>
          <a:bodyPr/>
          <a:lstStyle/>
          <a:p>
            <a:pPr eaLnBrk="1" hangingPunct="1"/>
            <a:r>
              <a:rPr lang="pt-BR" altLang="pt-BR" sz="4800" b="1" i="1" dirty="0"/>
              <a:t>     </a:t>
            </a:r>
            <a:br>
              <a:rPr lang="pt-BR" altLang="pt-BR" sz="4800" b="1" i="1" dirty="0">
                <a:solidFill>
                  <a:srgbClr val="006600"/>
                </a:solidFill>
              </a:rPr>
            </a:br>
            <a:br>
              <a:rPr lang="pt-BR" altLang="pt-BR" sz="4800" b="1" i="1" dirty="0"/>
            </a:br>
            <a:r>
              <a:rPr lang="pt-BR" altLang="pt-BR" sz="4800" b="1" i="1" dirty="0"/>
              <a:t>R$ 2.192.823,99</a:t>
            </a:r>
            <a:br>
              <a:rPr lang="pt-BR" altLang="pt-BR" sz="4800" b="1" i="1" dirty="0"/>
            </a:br>
            <a:br>
              <a:rPr lang="pt-BR" altLang="pt-BR" sz="4800" b="1" i="1" dirty="0"/>
            </a:br>
            <a:endParaRPr lang="pt-BR" altLang="pt-BR" sz="2800" b="1" i="1" dirty="0">
              <a:solidFill>
                <a:srgbClr val="006600"/>
              </a:solidFill>
            </a:endParaRPr>
          </a:p>
        </p:txBody>
      </p:sp>
      <p:pic>
        <p:nvPicPr>
          <p:cNvPr id="2" name="Imagem 16" descr="Logotipo&#10;&#10;Descrição gerada automaticamente">
            <a:extLst>
              <a:ext uri="{FF2B5EF4-FFF2-40B4-BE49-F238E27FC236}">
                <a16:creationId xmlns:a16="http://schemas.microsoft.com/office/drawing/2014/main" id="{C3D9073C-5F69-2887-C2D8-A43332F50E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20">
            <a:extLst>
              <a:ext uri="{FF2B5EF4-FFF2-40B4-BE49-F238E27FC236}">
                <a16:creationId xmlns:a16="http://schemas.microsoft.com/office/drawing/2014/main" id="{51A16687-38F7-13A9-BE63-A487FBE40B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pic>
        <p:nvPicPr>
          <p:cNvPr id="3074" name="Picture 2" descr="Pensionista - ícones de do utilizador grátis">
            <a:extLst>
              <a:ext uri="{FF2B5EF4-FFF2-40B4-BE49-F238E27FC236}">
                <a16:creationId xmlns:a16="http://schemas.microsoft.com/office/drawing/2014/main" id="{D28C4B70-A199-D9D2-3399-BB2413D077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53639"/>
            <a:ext cx="3734544" cy="3734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DC7FD5D7-10BC-32FD-B390-79B3CCB23916}"/>
              </a:ext>
            </a:extLst>
          </p:cNvPr>
          <p:cNvSpPr txBox="1"/>
          <p:nvPr/>
        </p:nvSpPr>
        <p:spPr>
          <a:xfrm>
            <a:off x="2019902" y="455389"/>
            <a:ext cx="510419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pt-BR" sz="4800" b="1">
                <a:latin typeface="Arial" panose="020B0604020202020204" pitchFamily="34" charset="0"/>
                <a:cs typeface="Arial" panose="020B0604020202020204" pitchFamily="34" charset="0"/>
              </a:rPr>
              <a:t>PENSIONISTAS</a:t>
            </a:r>
            <a:endParaRPr lang="pt-BR" sz="48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69779E64-03E5-A0FE-FEF3-238854029C26}"/>
              </a:ext>
            </a:extLst>
          </p:cNvPr>
          <p:cNvSpPr txBox="1"/>
          <p:nvPr/>
        </p:nvSpPr>
        <p:spPr>
          <a:xfrm>
            <a:off x="4211960" y="3017001"/>
            <a:ext cx="4672148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altLang="pt-BR" sz="4800" b="1" i="1" dirty="0"/>
              <a:t> </a:t>
            </a:r>
            <a:r>
              <a:rPr lang="pt-BR" altLang="pt-BR" b="1" i="1" dirty="0"/>
              <a:t>No exercício de 2023 foram concedidas 09 Pensões por morte. Terminamos o exercício de 2023 com 87 pensionistas.</a:t>
            </a:r>
            <a:endParaRPr lang="pt-BR" b="1" i="1" dirty="0"/>
          </a:p>
        </p:txBody>
      </p:sp>
    </p:spTree>
  </p:cSld>
  <p:clrMapOvr>
    <a:masterClrMapping/>
  </p:clrMapOvr>
  <p:transition spd="med">
    <p:pull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0CBAB394-9F04-BAE7-CAC3-3C85730FDCF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3904" y="1556792"/>
            <a:ext cx="8915400" cy="1143000"/>
          </a:xfrm>
        </p:spPr>
        <p:txBody>
          <a:bodyPr/>
          <a:lstStyle/>
          <a:p>
            <a:pPr eaLnBrk="1" hangingPunct="1"/>
            <a:r>
              <a:rPr lang="pt-BR" altLang="pt-BR" b="1" i="1" dirty="0">
                <a:solidFill>
                  <a:schemeClr val="accent2"/>
                </a:solidFill>
              </a:rPr>
              <a:t>        </a:t>
            </a:r>
            <a:br>
              <a:rPr lang="pt-BR" altLang="pt-BR" sz="4000" dirty="0"/>
            </a:br>
            <a:br>
              <a:rPr lang="pt-BR" altLang="pt-BR" sz="4000" dirty="0"/>
            </a:br>
            <a:r>
              <a:rPr lang="pt-BR" altLang="pt-BR" sz="3600" dirty="0"/>
              <a:t>Salário Família 	-	  R$    2.293,10</a:t>
            </a:r>
            <a:br>
              <a:rPr lang="pt-BR" altLang="pt-BR" sz="3600" dirty="0"/>
            </a:br>
            <a:br>
              <a:rPr lang="pt-BR" altLang="pt-BR" sz="3600" dirty="0"/>
            </a:br>
            <a:r>
              <a:rPr lang="pt-BR" altLang="pt-BR" sz="3600" dirty="0"/>
              <a:t>		</a:t>
            </a:r>
          </a:p>
        </p:txBody>
      </p:sp>
      <p:pic>
        <p:nvPicPr>
          <p:cNvPr id="2" name="Imagem 16" descr="Logotipo&#10;&#10;Descrição gerada automaticamente">
            <a:extLst>
              <a:ext uri="{FF2B5EF4-FFF2-40B4-BE49-F238E27FC236}">
                <a16:creationId xmlns:a16="http://schemas.microsoft.com/office/drawing/2014/main" id="{C0A87C57-979E-5A1E-5ED6-021424860D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20">
            <a:extLst>
              <a:ext uri="{FF2B5EF4-FFF2-40B4-BE49-F238E27FC236}">
                <a16:creationId xmlns:a16="http://schemas.microsoft.com/office/drawing/2014/main" id="{1AC00C4C-734C-BEC2-6F09-C56A3A191C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AFEEF719-7250-24BB-ECFA-8B5D1FA4CDA8}"/>
              </a:ext>
            </a:extLst>
          </p:cNvPr>
          <p:cNvSpPr txBox="1"/>
          <p:nvPr/>
        </p:nvSpPr>
        <p:spPr>
          <a:xfrm>
            <a:off x="1115220" y="397729"/>
            <a:ext cx="691276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pt-BR" sz="4800" b="1">
                <a:latin typeface="Arial" panose="020B0604020202020204" pitchFamily="34" charset="0"/>
                <a:cs typeface="Arial" panose="020B0604020202020204" pitchFamily="34" charset="0"/>
              </a:rPr>
              <a:t>OUTROS</a:t>
            </a:r>
            <a:r>
              <a:rPr lang="pt-BR" altLang="pt-BR" sz="2800" b="1" i="1">
                <a:solidFill>
                  <a:schemeClr val="accent2"/>
                </a:solidFill>
              </a:rPr>
              <a:t> </a:t>
            </a:r>
            <a:r>
              <a:rPr lang="pt-BR" altLang="pt-BR" sz="4800" b="1">
                <a:latin typeface="Arial" panose="020B0604020202020204" pitchFamily="34" charset="0"/>
                <a:cs typeface="Arial" panose="020B0604020202020204" pitchFamily="34" charset="0"/>
              </a:rPr>
              <a:t>BENEFÍCIOS</a:t>
            </a:r>
            <a:endParaRPr lang="pt-BR" sz="48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 descr="Salário-família: conheça seu direito!">
            <a:extLst>
              <a:ext uri="{FF2B5EF4-FFF2-40B4-BE49-F238E27FC236}">
                <a16:creationId xmlns:a16="http://schemas.microsoft.com/office/drawing/2014/main" id="{6E8CF027-869E-DA50-A4D4-AD935A7CFD8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37" r="21502" b="12165"/>
          <a:stretch/>
        </p:blipFill>
        <p:spPr bwMode="auto">
          <a:xfrm>
            <a:off x="3216371" y="2564904"/>
            <a:ext cx="2711258" cy="4195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pull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D2A18DA1-FA06-B0D8-6333-FE90719ACDD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7544" y="3499864"/>
            <a:ext cx="9144000" cy="228600"/>
          </a:xfrm>
        </p:spPr>
        <p:txBody>
          <a:bodyPr/>
          <a:lstStyle/>
          <a:p>
            <a:pPr algn="l" eaLnBrk="1" hangingPunct="1"/>
            <a:r>
              <a:rPr lang="pt-BR" altLang="pt-BR" b="1" dirty="0">
                <a:solidFill>
                  <a:schemeClr val="accent2"/>
                </a:solidFill>
              </a:rPr>
              <a:t>   </a:t>
            </a:r>
            <a:br>
              <a:rPr lang="pt-BR" altLang="pt-BR" b="1" dirty="0">
                <a:solidFill>
                  <a:schemeClr val="accent2"/>
                </a:solidFill>
              </a:rPr>
            </a:br>
            <a:r>
              <a:rPr lang="pt-BR" altLang="pt-BR" b="1" dirty="0">
                <a:solidFill>
                  <a:schemeClr val="accent2"/>
                </a:solidFill>
              </a:rPr>
              <a:t>    </a:t>
            </a:r>
            <a:br>
              <a:rPr lang="pt-BR" altLang="pt-BR" u="sng" dirty="0"/>
            </a:br>
            <a:br>
              <a:rPr lang="pt-BR" altLang="pt-BR" dirty="0"/>
            </a:br>
            <a:r>
              <a:rPr lang="pt-BR" altLang="pt-BR" sz="3200" dirty="0"/>
              <a:t>Manutenção	  			 R$ 1.415.408,02</a:t>
            </a:r>
            <a:br>
              <a:rPr lang="pt-BR" altLang="pt-BR" sz="3200" dirty="0"/>
            </a:br>
            <a:r>
              <a:rPr lang="pt-BR" altLang="pt-BR" sz="2000" dirty="0"/>
              <a:t>Base de Cálculo (2023) =	R$ 72.965.247,16</a:t>
            </a:r>
            <a:br>
              <a:rPr lang="pt-BR" altLang="pt-BR" sz="2000" dirty="0"/>
            </a:br>
            <a:r>
              <a:rPr lang="pt-BR" altLang="pt-BR" sz="2000" dirty="0"/>
              <a:t>Limite 3% =		R$   2.188.957,41</a:t>
            </a:r>
            <a:br>
              <a:rPr lang="pt-BR" altLang="pt-BR" sz="2000" dirty="0"/>
            </a:br>
            <a:r>
              <a:rPr lang="pt-BR" altLang="pt-BR" sz="2000" dirty="0"/>
              <a:t>Valor gasto =		R$   1.383.370,33 (1,89%)</a:t>
            </a:r>
            <a:br>
              <a:rPr lang="pt-BR" altLang="pt-BR" sz="3200" dirty="0"/>
            </a:br>
            <a:r>
              <a:rPr lang="pt-BR" altLang="pt-BR" sz="2000" dirty="0"/>
              <a:t>Restos à pagar 2022	R$        32.037,69 (0,044%)</a:t>
            </a:r>
            <a:br>
              <a:rPr lang="pt-BR" altLang="pt-BR" sz="2000" dirty="0"/>
            </a:br>
            <a:br>
              <a:rPr lang="pt-BR" altLang="pt-BR" sz="2000" dirty="0"/>
            </a:br>
            <a:r>
              <a:rPr lang="pt-BR" altLang="pt-BR" sz="3200" dirty="0"/>
              <a:t>Total	      R$ 1.415.408,02 (1,94%)</a:t>
            </a:r>
          </a:p>
        </p:txBody>
      </p:sp>
      <p:pic>
        <p:nvPicPr>
          <p:cNvPr id="2" name="Imagem 16" descr="Logotipo&#10;&#10;Descrição gerada automaticamente">
            <a:extLst>
              <a:ext uri="{FF2B5EF4-FFF2-40B4-BE49-F238E27FC236}">
                <a16:creationId xmlns:a16="http://schemas.microsoft.com/office/drawing/2014/main" id="{1C929891-8D73-E510-53CE-03D938F45B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20">
            <a:extLst>
              <a:ext uri="{FF2B5EF4-FFF2-40B4-BE49-F238E27FC236}">
                <a16:creationId xmlns:a16="http://schemas.microsoft.com/office/drawing/2014/main" id="{EB198427-73B8-1725-670B-0451663002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B31A03C6-14C8-0BC5-FD31-DCB80C5E509C}"/>
              </a:ext>
            </a:extLst>
          </p:cNvPr>
          <p:cNvSpPr txBox="1"/>
          <p:nvPr/>
        </p:nvSpPr>
        <p:spPr>
          <a:xfrm>
            <a:off x="-78643" y="188640"/>
            <a:ext cx="9301286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pt-BR"/>
            </a:defPPr>
            <a:lvl1pPr>
              <a:defRPr sz="4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pt-BR" altLang="pt-BR" dirty="0"/>
              <a:t>DESPESAS </a:t>
            </a:r>
          </a:p>
          <a:p>
            <a:pPr algn="ctr"/>
            <a:r>
              <a:rPr lang="pt-BR" altLang="pt-BR" dirty="0"/>
              <a:t>ADMINISTRATIVAS</a:t>
            </a:r>
            <a:br>
              <a:rPr lang="pt-BR" altLang="pt-BR" dirty="0"/>
            </a:br>
            <a:endParaRPr lang="pt-BR" dirty="0"/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EB69A714-D054-3C8F-D48C-C603F1498C0B}"/>
              </a:ext>
            </a:extLst>
          </p:cNvPr>
          <p:cNvSpPr txBox="1"/>
          <p:nvPr/>
        </p:nvSpPr>
        <p:spPr>
          <a:xfrm>
            <a:off x="106607" y="1891605"/>
            <a:ext cx="893078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altLang="pt-BR" sz="2800" b="1" u="sng">
                <a:solidFill>
                  <a:schemeClr val="accent2"/>
                </a:solidFill>
              </a:rPr>
              <a:t>(Limitado a 3% do valor total das remunerações</a:t>
            </a:r>
            <a:r>
              <a:rPr lang="pt-BR" altLang="pt-BR" b="1" u="sng">
                <a:solidFill>
                  <a:schemeClr val="accent2"/>
                </a:solidFill>
              </a:rPr>
              <a:t> </a:t>
            </a:r>
            <a:r>
              <a:rPr lang="pt-BR" altLang="pt-BR" sz="2800" b="1" u="sng">
                <a:solidFill>
                  <a:schemeClr val="accent2"/>
                </a:solidFill>
              </a:rPr>
              <a:t>dos segurados ativos vinculados ao Regime Próprio, relativo ao exercício anterior)</a:t>
            </a:r>
            <a:endParaRPr lang="pt-BR"/>
          </a:p>
        </p:txBody>
      </p:sp>
      <p:pic>
        <p:nvPicPr>
          <p:cNvPr id="6148" name="Picture 4" descr="Quanto ganha um auxiliar administrativo? - Direção Concursos">
            <a:extLst>
              <a:ext uri="{FF2B5EF4-FFF2-40B4-BE49-F238E27FC236}">
                <a16:creationId xmlns:a16="http://schemas.microsoft.com/office/drawing/2014/main" id="{FD4EC0BA-F446-BD6E-2FC1-597290F794B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E9E7E8"/>
              </a:clrFrom>
              <a:clrTo>
                <a:srgbClr val="E9E7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29"/>
          <a:stretch/>
        </p:blipFill>
        <p:spPr bwMode="auto">
          <a:xfrm>
            <a:off x="5292080" y="4293096"/>
            <a:ext cx="3797349" cy="2594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Quanto ganha um auxiliar administrativo? - Direção Concursos">
            <a:extLst>
              <a:ext uri="{FF2B5EF4-FFF2-40B4-BE49-F238E27FC236}">
                <a16:creationId xmlns:a16="http://schemas.microsoft.com/office/drawing/2014/main" id="{7D9C4361-0481-DFA7-F474-3D80CEDED89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E9E7E8"/>
              </a:clrFrom>
              <a:clrTo>
                <a:srgbClr val="E9E7E8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6092" b="98621" l="65548" r="84000">
                        <a14:foregroundMark x1="77419" y1="77241" x2="77419" y2="77241"/>
                        <a14:foregroundMark x1="76387" y1="86897" x2="76387" y2="86897"/>
                        <a14:foregroundMark x1="72645" y1="79770" x2="80387" y2="82759"/>
                        <a14:foregroundMark x1="73161" y1="78161" x2="80774" y2="78851"/>
                        <a14:foregroundMark x1="72645" y1="78161" x2="77419" y2="97011"/>
                        <a14:foregroundMark x1="77419" y1="97011" x2="80774" y2="83218"/>
                        <a14:foregroundMark x1="81032" y1="79310" x2="73677" y2="92644"/>
                        <a14:foregroundMark x1="73677" y1="92644" x2="72258" y2="85287"/>
                        <a14:foregroundMark x1="72387" y1="84138" x2="70452" y2="96322"/>
                        <a14:foregroundMark x1="72645" y1="78621" x2="80387" y2="95402"/>
                        <a14:foregroundMark x1="80387" y1="95402" x2="73548" y2="97011"/>
                        <a14:foregroundMark x1="72903" y1="96782" x2="74968" y2="98621"/>
                        <a14:foregroundMark x1="79484" y1="81379" x2="77548" y2="97241"/>
                        <a14:foregroundMark x1="84258" y1="86437" x2="82065" y2="95172"/>
                        <a14:foregroundMark x1="81032" y1="84138" x2="80516" y2="97241"/>
                        <a14:foregroundMark x1="72774" y1="80000" x2="81677" y2="78621"/>
                        <a14:foregroundMark x1="72129" y1="79080" x2="65677" y2="76552"/>
                        <a14:foregroundMark x1="78581" y1="76782" x2="78581" y2="76782"/>
                        <a14:foregroundMark x1="75742" y1="76782" x2="75742" y2="76782"/>
                        <a14:foregroundMark x1="77419" y1="76092" x2="77419" y2="760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638" t="74939" r="17429" b="-1"/>
          <a:stretch/>
        </p:blipFill>
        <p:spPr bwMode="auto">
          <a:xfrm>
            <a:off x="8919765" y="6237312"/>
            <a:ext cx="548779" cy="650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ítulo 1">
            <a:extLst>
              <a:ext uri="{FF2B5EF4-FFF2-40B4-BE49-F238E27FC236}">
                <a16:creationId xmlns:a16="http://schemas.microsoft.com/office/drawing/2014/main" id="{C10E7D68-D70A-447C-A424-68F693AA38A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85738"/>
            <a:ext cx="7772400" cy="677862"/>
          </a:xfrm>
        </p:spPr>
        <p:txBody>
          <a:bodyPr/>
          <a:lstStyle/>
          <a:p>
            <a:r>
              <a:rPr lang="pt-BR" altLang="pt-BR"/>
              <a:t>BALANCETE RESUMIDO</a:t>
            </a:r>
          </a:p>
        </p:txBody>
      </p:sp>
      <p:sp>
        <p:nvSpPr>
          <p:cNvPr id="4099" name="Subtítulo 2">
            <a:extLst>
              <a:ext uri="{FF2B5EF4-FFF2-40B4-BE49-F238E27FC236}">
                <a16:creationId xmlns:a16="http://schemas.microsoft.com/office/drawing/2014/main" id="{83B4CE07-78F6-3C69-7923-86BDB81903F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950913" y="812800"/>
            <a:ext cx="7232650" cy="1752600"/>
          </a:xfrm>
        </p:spPr>
        <p:txBody>
          <a:bodyPr/>
          <a:lstStyle/>
          <a:p>
            <a:r>
              <a:rPr lang="pt-BR" altLang="pt-BR" dirty="0"/>
              <a:t>01 de Janeiro a 31 de Dezembro 2023</a:t>
            </a:r>
            <a:br>
              <a:rPr lang="pt-BR" altLang="pt-BR" dirty="0"/>
            </a:br>
            <a:r>
              <a:rPr lang="pt-BR" altLang="pt-BR" sz="2400" b="1" dirty="0"/>
              <a:t>Considerando </a:t>
            </a:r>
            <a:r>
              <a:rPr lang="pt-BR" altLang="pt-BR" sz="2400" dirty="0"/>
              <a:t>a rentabilidade financeira</a:t>
            </a:r>
            <a:endParaRPr lang="pt-BR" altLang="pt-BR" dirty="0"/>
          </a:p>
        </p:txBody>
      </p:sp>
      <p:graphicFrame>
        <p:nvGraphicFramePr>
          <p:cNvPr id="4100" name="Objeto 8">
            <a:extLst>
              <a:ext uri="{FF2B5EF4-FFF2-40B4-BE49-F238E27FC236}">
                <a16:creationId xmlns:a16="http://schemas.microsoft.com/office/drawing/2014/main" id="{7C7D5F34-071A-1E0E-3B06-B00CECBBEC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3593647"/>
              </p:ext>
            </p:extLst>
          </p:nvPr>
        </p:nvGraphicFramePr>
        <p:xfrm>
          <a:off x="1122363" y="1919288"/>
          <a:ext cx="6753225" cy="210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6753197" imgH="2152753" progId="Excel.Sheet.8">
                  <p:embed/>
                </p:oleObj>
              </mc:Choice>
              <mc:Fallback>
                <p:oleObj name="Worksheet" r:id="rId2" imgW="6753197" imgH="2152753" progId="Excel.Sheet.8">
                  <p:embed/>
                  <p:pic>
                    <p:nvPicPr>
                      <p:cNvPr id="4100" name="Objeto 8">
                        <a:extLst>
                          <a:ext uri="{FF2B5EF4-FFF2-40B4-BE49-F238E27FC236}">
                            <a16:creationId xmlns:a16="http://schemas.microsoft.com/office/drawing/2014/main" id="{7C7D5F34-071A-1E0E-3B06-B00CECBBEC6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2363" y="1919288"/>
                        <a:ext cx="6753225" cy="210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1" name="Objeto 11">
            <a:extLst>
              <a:ext uri="{FF2B5EF4-FFF2-40B4-BE49-F238E27FC236}">
                <a16:creationId xmlns:a16="http://schemas.microsoft.com/office/drawing/2014/main" id="{0F7D59EC-7E0E-091E-3AE2-2CDEE5F6275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3143281"/>
              </p:ext>
            </p:extLst>
          </p:nvPr>
        </p:nvGraphicFramePr>
        <p:xfrm>
          <a:off x="3835400" y="4505325"/>
          <a:ext cx="38862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4" imgW="3886295" imgH="609703" progId="Excel.Sheet.8">
                  <p:embed/>
                </p:oleObj>
              </mc:Choice>
              <mc:Fallback>
                <p:oleObj name="Worksheet" r:id="rId4" imgW="3886295" imgH="609703" progId="Excel.Sheet.8">
                  <p:embed/>
                  <p:pic>
                    <p:nvPicPr>
                      <p:cNvPr id="4101" name="Objeto 11">
                        <a:extLst>
                          <a:ext uri="{FF2B5EF4-FFF2-40B4-BE49-F238E27FC236}">
                            <a16:creationId xmlns:a16="http://schemas.microsoft.com/office/drawing/2014/main" id="{0F7D59EC-7E0E-091E-3AE2-2CDEE5F6275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35400" y="4505325"/>
                        <a:ext cx="38862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3" name="Retângulo 20">
            <a:extLst>
              <a:ext uri="{FF2B5EF4-FFF2-40B4-BE49-F238E27FC236}">
                <a16:creationId xmlns:a16="http://schemas.microsoft.com/office/drawing/2014/main" id="{AABE4538-43C4-DCB1-3BAD-F7C114D6DF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pic>
        <p:nvPicPr>
          <p:cNvPr id="2" name="Imagem 16" descr="Logotipo&#10;&#10;Descrição gerada automaticamente">
            <a:extLst>
              <a:ext uri="{FF2B5EF4-FFF2-40B4-BE49-F238E27FC236}">
                <a16:creationId xmlns:a16="http://schemas.microsoft.com/office/drawing/2014/main" id="{F236A309-9F72-1BED-980D-74845AB7C1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4D84EB8A-B9D3-99CA-E8DD-7C3B89D2EBC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04382351"/>
              </p:ext>
            </p:extLst>
          </p:nvPr>
        </p:nvGraphicFramePr>
        <p:xfrm>
          <a:off x="-740965" y="3920423"/>
          <a:ext cx="4947205" cy="30446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6" descr="Logotipo&#10;&#10;Descrição gerada automaticamente">
            <a:extLst>
              <a:ext uri="{FF2B5EF4-FFF2-40B4-BE49-F238E27FC236}">
                <a16:creationId xmlns:a16="http://schemas.microsoft.com/office/drawing/2014/main" id="{27B5ACA2-463F-F579-6E09-ADDF39BDBC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20">
            <a:extLst>
              <a:ext uri="{FF2B5EF4-FFF2-40B4-BE49-F238E27FC236}">
                <a16:creationId xmlns:a16="http://schemas.microsoft.com/office/drawing/2014/main" id="{EFEEE90B-1F47-64A5-0278-F165AB12A8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3E151714-23EF-6DD8-462E-CBF1BE86C6E2}"/>
              </a:ext>
            </a:extLst>
          </p:cNvPr>
          <p:cNvSpPr txBox="1"/>
          <p:nvPr/>
        </p:nvSpPr>
        <p:spPr>
          <a:xfrm>
            <a:off x="-78643" y="188640"/>
            <a:ext cx="930128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pt-BR"/>
            </a:defPPr>
            <a:lvl1pPr>
              <a:defRPr sz="4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pt-BR" altLang="pt-BR" sz="3600" dirty="0"/>
              <a:t>DESPESAS ADMINISTRATIVAS</a:t>
            </a:r>
            <a:endParaRPr lang="pt-BR" sz="3600" dirty="0"/>
          </a:p>
        </p:txBody>
      </p:sp>
      <p:graphicFrame>
        <p:nvGraphicFramePr>
          <p:cNvPr id="6" name="Objeto 5">
            <a:extLst>
              <a:ext uri="{FF2B5EF4-FFF2-40B4-BE49-F238E27FC236}">
                <a16:creationId xmlns:a16="http://schemas.microsoft.com/office/drawing/2014/main" id="{266D9786-AE2B-3BFA-C75E-AA017B1E67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0690822"/>
              </p:ext>
            </p:extLst>
          </p:nvPr>
        </p:nvGraphicFramePr>
        <p:xfrm>
          <a:off x="627602" y="1261355"/>
          <a:ext cx="7888795" cy="53672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7419812" imgH="5048147" progId="Excel.Sheet.12">
                  <p:embed/>
                </p:oleObj>
              </mc:Choice>
              <mc:Fallback>
                <p:oleObj name="Worksheet" r:id="rId3" imgW="7419812" imgH="5048147" progId="Excel.Sheet.12">
                  <p:embed/>
                  <p:pic>
                    <p:nvPicPr>
                      <p:cNvPr id="6" name="Objeto 5">
                        <a:extLst>
                          <a:ext uri="{FF2B5EF4-FFF2-40B4-BE49-F238E27FC236}">
                            <a16:creationId xmlns:a16="http://schemas.microsoft.com/office/drawing/2014/main" id="{266D9786-AE2B-3BFA-C75E-AA017B1E679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7602" y="1261355"/>
                        <a:ext cx="7888795" cy="53672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pull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16" descr="Logotipo&#10;&#10;Descrição gerada automaticamente">
            <a:extLst>
              <a:ext uri="{FF2B5EF4-FFF2-40B4-BE49-F238E27FC236}">
                <a16:creationId xmlns:a16="http://schemas.microsoft.com/office/drawing/2014/main" id="{C0E1957C-44BC-7F9D-644B-BA87169A9C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tângulo 20">
            <a:extLst>
              <a:ext uri="{FF2B5EF4-FFF2-40B4-BE49-F238E27FC236}">
                <a16:creationId xmlns:a16="http://schemas.microsoft.com/office/drawing/2014/main" id="{50FD9B44-3815-84CF-462A-820176845D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FCF45B54-460E-3377-84B6-88B8344FA6DE}"/>
              </a:ext>
            </a:extLst>
          </p:cNvPr>
          <p:cNvSpPr txBox="1"/>
          <p:nvPr/>
        </p:nvSpPr>
        <p:spPr>
          <a:xfrm>
            <a:off x="6531742" y="6513795"/>
            <a:ext cx="220072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BR" sz="1200" dirty="0"/>
              <a:t>*Escala logarítmica de base 10</a:t>
            </a:r>
          </a:p>
        </p:txBody>
      </p:sp>
      <p:graphicFrame>
        <p:nvGraphicFramePr>
          <p:cNvPr id="3" name="Objeto 2">
            <a:extLst>
              <a:ext uri="{FF2B5EF4-FFF2-40B4-BE49-F238E27FC236}">
                <a16:creationId xmlns:a16="http://schemas.microsoft.com/office/drawing/2014/main" id="{5922C578-957B-BD6A-1146-0C97B30AF2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8512422"/>
              </p:ext>
            </p:extLst>
          </p:nvPr>
        </p:nvGraphicFramePr>
        <p:xfrm>
          <a:off x="2049430" y="154943"/>
          <a:ext cx="5045139" cy="26574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4" imgW="3562533" imgH="1876586" progId="Excel.Sheet.12">
                  <p:embed/>
                </p:oleObj>
              </mc:Choice>
              <mc:Fallback>
                <p:oleObj name="Worksheet" r:id="rId4" imgW="3562533" imgH="1876586" progId="Excel.Sheet.12">
                  <p:embed/>
                  <p:pic>
                    <p:nvPicPr>
                      <p:cNvPr id="3" name="Objeto 2">
                        <a:extLst>
                          <a:ext uri="{FF2B5EF4-FFF2-40B4-BE49-F238E27FC236}">
                            <a16:creationId xmlns:a16="http://schemas.microsoft.com/office/drawing/2014/main" id="{5922C578-957B-BD6A-1146-0C97B30AF2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49430" y="154943"/>
                        <a:ext cx="5045139" cy="26574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Gráfico 9">
            <a:extLst>
              <a:ext uri="{FF2B5EF4-FFF2-40B4-BE49-F238E27FC236}">
                <a16:creationId xmlns:a16="http://schemas.microsoft.com/office/drawing/2014/main" id="{BB0A57C0-9D32-F5B8-3F23-B890FD332D3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5723153"/>
              </p:ext>
            </p:extLst>
          </p:nvPr>
        </p:nvGraphicFramePr>
        <p:xfrm>
          <a:off x="109728" y="2812410"/>
          <a:ext cx="8869679" cy="38078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8752B477-089C-4157-F952-70A3D168347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5250" y="485800"/>
            <a:ext cx="8953500" cy="11430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pt-BR" altLang="pt-BR" sz="4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RESULTADO DA </a:t>
            </a:r>
            <a:br>
              <a:rPr lang="pt-BR" altLang="pt-BR" sz="4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pt-BR" altLang="pt-BR" sz="4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EXECUÇÃO ORÇAMENTÁRIA</a:t>
            </a:r>
          </a:p>
        </p:txBody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id="{BC9FA6F5-76EC-DCA0-B445-031FD8271A7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04800" y="1844824"/>
            <a:ext cx="8382000" cy="3011488"/>
          </a:xfrm>
        </p:spPr>
        <p:txBody>
          <a:bodyPr/>
          <a:lstStyle/>
          <a:p>
            <a:pPr eaLnBrk="1" hangingPunct="1"/>
            <a:r>
              <a:rPr lang="pt-BR" altLang="pt-BR" dirty="0"/>
              <a:t>NÃO CONSIDERANDO A RENTABILIDADE FINANCEIRA</a:t>
            </a:r>
          </a:p>
          <a:p>
            <a:pPr algn="l" eaLnBrk="1" hangingPunct="1"/>
            <a:r>
              <a:rPr lang="pt-BR" altLang="pt-BR" dirty="0"/>
              <a:t>Receitas Arrecadadas		R$ 35.125.760,75</a:t>
            </a:r>
          </a:p>
          <a:p>
            <a:pPr algn="l" eaLnBrk="1" hangingPunct="1"/>
            <a:r>
              <a:rPr lang="pt-BR" altLang="pt-BR" dirty="0"/>
              <a:t>Despesas Realizadas		R$ 24.461.687,63</a:t>
            </a:r>
          </a:p>
          <a:p>
            <a:pPr algn="l" eaLnBrk="1" hangingPunct="1"/>
            <a:r>
              <a:rPr lang="pt-BR" altLang="pt-BR" dirty="0"/>
              <a:t>Superávit verificado		R$ 10.664.073,12</a:t>
            </a:r>
          </a:p>
        </p:txBody>
      </p:sp>
      <p:pic>
        <p:nvPicPr>
          <p:cNvPr id="2" name="Imagem 16" descr="Logotipo&#10;&#10;Descrição gerada automaticamente">
            <a:extLst>
              <a:ext uri="{FF2B5EF4-FFF2-40B4-BE49-F238E27FC236}">
                <a16:creationId xmlns:a16="http://schemas.microsoft.com/office/drawing/2014/main" id="{CA3EA227-19E5-5B8F-89B6-8FB35DFCCD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tângulo 20">
            <a:extLst>
              <a:ext uri="{FF2B5EF4-FFF2-40B4-BE49-F238E27FC236}">
                <a16:creationId xmlns:a16="http://schemas.microsoft.com/office/drawing/2014/main" id="{336A1401-3CCC-A6F5-DCD1-8F1BC27F57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pic>
        <p:nvPicPr>
          <p:cNvPr id="7170" name="Picture 2" descr="Chuva De Dinheiro PNG Images | Vetores e arquivos PSD | Download grátis em  Pngtree">
            <a:extLst>
              <a:ext uri="{FF2B5EF4-FFF2-40B4-BE49-F238E27FC236}">
                <a16:creationId xmlns:a16="http://schemas.microsoft.com/office/drawing/2014/main" id="{8EE824A5-25DD-03C4-0444-EC6FEB3F48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8333" r="90833">
                        <a14:foregroundMark x1="18889" y1="21111" x2="26667" y2="28333"/>
                        <a14:foregroundMark x1="75278" y1="27500" x2="83333" y2="23611"/>
                        <a14:foregroundMark x1="91111" y1="58889" x2="91111" y2="58889"/>
                        <a14:foregroundMark x1="8333" y1="55556" x2="8333" y2="55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70" y="4512760"/>
            <a:ext cx="2727852" cy="2727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m 3" descr="Ícone&#10;&#10;Descrição gerada automaticamente com confiança média">
            <a:extLst>
              <a:ext uri="{FF2B5EF4-FFF2-40B4-BE49-F238E27FC236}">
                <a16:creationId xmlns:a16="http://schemas.microsoft.com/office/drawing/2014/main" id="{7408F0B3-0B62-DE6E-28C2-38863A6B901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20272" y="4682811"/>
            <a:ext cx="2123728" cy="217519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ECD87844-013D-FB89-1156-4EFFB81E056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5250" y="476672"/>
            <a:ext cx="8953500" cy="1143000"/>
          </a:xfrm>
        </p:spPr>
        <p:txBody>
          <a:bodyPr/>
          <a:lstStyle/>
          <a:p>
            <a:r>
              <a:rPr lang="pt-BR" altLang="pt-BR" sz="4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RESULTADO DA </a:t>
            </a:r>
            <a:br>
              <a:rPr lang="pt-BR" altLang="pt-BR" sz="4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pt-BR" altLang="pt-BR" sz="4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EXECUÇÃO ORÇAMENTÁRIA</a:t>
            </a:r>
          </a:p>
        </p:txBody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B535D674-D72F-1D62-A306-D89485384B1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04800" y="1916832"/>
            <a:ext cx="8382000" cy="2362200"/>
          </a:xfrm>
        </p:spPr>
        <p:txBody>
          <a:bodyPr/>
          <a:lstStyle/>
          <a:p>
            <a:pPr eaLnBrk="1" hangingPunct="1"/>
            <a:r>
              <a:rPr lang="pt-BR" altLang="pt-BR" dirty="0"/>
              <a:t>CONSIDERANDO A RENTABILIDADE FINANCEIRA </a:t>
            </a:r>
          </a:p>
          <a:p>
            <a:pPr algn="l" eaLnBrk="1" hangingPunct="1"/>
            <a:r>
              <a:rPr lang="pt-BR" altLang="pt-BR" dirty="0"/>
              <a:t>Receitas Arrecadadas		R$ 36.848.391,96</a:t>
            </a:r>
          </a:p>
          <a:p>
            <a:pPr algn="l" eaLnBrk="1" hangingPunct="1"/>
            <a:r>
              <a:rPr lang="pt-BR" altLang="pt-BR" dirty="0"/>
              <a:t>Despesas Realizadas		R$ 24.461.687,63</a:t>
            </a:r>
          </a:p>
          <a:p>
            <a:pPr algn="l" eaLnBrk="1" hangingPunct="1"/>
            <a:r>
              <a:rPr lang="pt-BR" altLang="pt-BR" dirty="0"/>
              <a:t>Superávit verificado		R$ 12.386.704,33</a:t>
            </a:r>
          </a:p>
        </p:txBody>
      </p:sp>
      <p:pic>
        <p:nvPicPr>
          <p:cNvPr id="2" name="Imagem 16" descr="Logotipo&#10;&#10;Descrição gerada automaticamente">
            <a:extLst>
              <a:ext uri="{FF2B5EF4-FFF2-40B4-BE49-F238E27FC236}">
                <a16:creationId xmlns:a16="http://schemas.microsoft.com/office/drawing/2014/main" id="{06A8B04A-F732-0613-B809-DA2113CC9F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tângulo 20">
            <a:extLst>
              <a:ext uri="{FF2B5EF4-FFF2-40B4-BE49-F238E27FC236}">
                <a16:creationId xmlns:a16="http://schemas.microsoft.com/office/drawing/2014/main" id="{4C78411C-B486-59E5-EE20-36B840AF4E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pic>
        <p:nvPicPr>
          <p:cNvPr id="5" name="Picture 2" descr="Chuva De Dinheiro PNG Images | Vetores e arquivos PSD | Download grátis em  Pngtree">
            <a:extLst>
              <a:ext uri="{FF2B5EF4-FFF2-40B4-BE49-F238E27FC236}">
                <a16:creationId xmlns:a16="http://schemas.microsoft.com/office/drawing/2014/main" id="{93F06773-0642-997D-4069-32C1BA8415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8333" r="90833">
                        <a14:foregroundMark x1="18889" y1="21111" x2="26667" y2="28333"/>
                        <a14:foregroundMark x1="75278" y1="27500" x2="83333" y2="23611"/>
                        <a14:foregroundMark x1="91111" y1="58889" x2="91111" y2="58889"/>
                        <a14:foregroundMark x1="8333" y1="55556" x2="8333" y2="55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70" y="4512760"/>
            <a:ext cx="2727852" cy="2727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m 7" descr="Ícone&#10;&#10;Descrição gerada automaticamente com confiança média">
            <a:extLst>
              <a:ext uri="{FF2B5EF4-FFF2-40B4-BE49-F238E27FC236}">
                <a16:creationId xmlns:a16="http://schemas.microsoft.com/office/drawing/2014/main" id="{8FD83830-31A3-64B4-22B2-75B1277A83A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20272" y="4682811"/>
            <a:ext cx="2123728" cy="21751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4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tângulo 4">
            <a:extLst>
              <a:ext uri="{FF2B5EF4-FFF2-40B4-BE49-F238E27FC236}">
                <a16:creationId xmlns:a16="http://schemas.microsoft.com/office/drawing/2014/main" id="{A6D01ADA-6B03-32C7-B5ED-9990E32107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pic>
        <p:nvPicPr>
          <p:cNvPr id="7172" name="Imagem 8" descr="Logotipo&#10;&#10;Descrição gerada automaticamente">
            <a:extLst>
              <a:ext uri="{FF2B5EF4-FFF2-40B4-BE49-F238E27FC236}">
                <a16:creationId xmlns:a16="http://schemas.microsoft.com/office/drawing/2014/main" id="{9B8D94F2-64DC-238F-7267-EA32F49F6F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450" y="596900"/>
            <a:ext cx="1943100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CaixaDeTexto 13">
            <a:extLst>
              <a:ext uri="{FF2B5EF4-FFF2-40B4-BE49-F238E27FC236}">
                <a16:creationId xmlns:a16="http://schemas.microsoft.com/office/drawing/2014/main" id="{A1925981-CA8F-7232-6029-3CB39C660A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8375" y="2708920"/>
            <a:ext cx="46672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pt-BR" altLang="pt-BR" sz="36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CARTEIRA DE INVESTIMENTOS</a:t>
            </a:r>
          </a:p>
        </p:txBody>
      </p:sp>
      <p:pic>
        <p:nvPicPr>
          <p:cNvPr id="4100" name="Picture 4">
            <a:extLst>
              <a:ext uri="{FF2B5EF4-FFF2-40B4-BE49-F238E27FC236}">
                <a16:creationId xmlns:a16="http://schemas.microsoft.com/office/drawing/2014/main" id="{7E01FD1C-635B-0323-5563-994F6F9249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4038" y="4365625"/>
            <a:ext cx="3560762" cy="2492375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20650763-2282-BEF5-0AAC-4BE21F658A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/>
          <a:srcRect l="55954" t="20160" b="18017"/>
          <a:stretch/>
        </p:blipFill>
        <p:spPr bwMode="auto">
          <a:xfrm>
            <a:off x="-19050" y="4735513"/>
            <a:ext cx="2813050" cy="2312987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8194" name="Picture 2" descr="Como montar a sua carteira de investimentos ideal">
            <a:extLst>
              <a:ext uri="{FF2B5EF4-FFF2-40B4-BE49-F238E27FC236}">
                <a16:creationId xmlns:a16="http://schemas.microsoft.com/office/drawing/2014/main" id="{EF05F86B-F7CF-0F58-C1B9-FB92347E12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4259" l="10000" r="90000">
                        <a14:foregroundMark x1="15521" y1="94259" x2="15521" y2="94259"/>
                        <a14:foregroundMark x1="41771" y1="85741" x2="50781" y2="84444"/>
                        <a14:foregroundMark x1="50781" y1="84444" x2="58542" y2="85370"/>
                        <a14:foregroundMark x1="41667" y1="39630" x2="41667" y2="39630"/>
                        <a14:foregroundMark x1="46875" y1="46667" x2="46875" y2="50556"/>
                        <a14:foregroundMark x1="41771" y1="39630" x2="43229" y2="38519"/>
                        <a14:foregroundMark x1="56875" y1="35185" x2="55625" y2="46481"/>
                        <a14:foregroundMark x1="46667" y1="46852" x2="46146" y2="51852"/>
                        <a14:foregroundMark x1="46875" y1="51852" x2="46875" y2="51852"/>
                        <a14:foregroundMark x1="46875" y1="47037" x2="47083" y2="52407"/>
                        <a14:foregroundMark x1="47292" y1="47222" x2="47813" y2="48148"/>
                        <a14:foregroundMark x1="59062" y1="85741" x2="59062" y2="85741"/>
                        <a14:foregroundMark x1="57396" y1="85741" x2="59479" y2="85556"/>
                        <a14:backgroundMark x1="32188" y1="21111" x2="39010" y2="21204"/>
                        <a14:backgroundMark x1="39010" y1="21204" x2="47188" y2="19815"/>
                        <a14:backgroundMark x1="47188" y1="19815" x2="47396" y2="19815"/>
                        <a14:backgroundMark x1="36146" y1="60370" x2="36146" y2="60370"/>
                        <a14:backgroundMark x1="37708" y1="60741" x2="36875" y2="65926"/>
                        <a14:backgroundMark x1="68021" y1="44444" x2="70000" y2="50370"/>
                        <a14:backgroundMark x1="65729" y1="76111" x2="75208" y2="737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042" y="2749996"/>
            <a:ext cx="8375915" cy="4711452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9584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6" descr="Logotipo&#10;&#10;Descrição gerada automaticamente">
            <a:extLst>
              <a:ext uri="{FF2B5EF4-FFF2-40B4-BE49-F238E27FC236}">
                <a16:creationId xmlns:a16="http://schemas.microsoft.com/office/drawing/2014/main" id="{AE115AE5-6C54-65CC-DE17-1D9D295F8B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20">
            <a:extLst>
              <a:ext uri="{FF2B5EF4-FFF2-40B4-BE49-F238E27FC236}">
                <a16:creationId xmlns:a16="http://schemas.microsoft.com/office/drawing/2014/main" id="{F7CAE8F0-CB34-FA2B-1A41-87E70E145E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8A92EBE7-30B5-6AE4-8257-038CDFE1ACBF}"/>
              </a:ext>
            </a:extLst>
          </p:cNvPr>
          <p:cNvSpPr txBox="1"/>
          <p:nvPr/>
        </p:nvSpPr>
        <p:spPr>
          <a:xfrm>
            <a:off x="0" y="137310"/>
            <a:ext cx="91440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altLang="pt-BR" sz="28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DEMONSTRATIVO DE RETORNO DOS INVESTIMENTOS EM 2023</a:t>
            </a:r>
            <a:endParaRPr lang="pt-BR" dirty="0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455AD0BE-BE0B-FE98-368B-F9D9CB23CFCC}"/>
              </a:ext>
            </a:extLst>
          </p:cNvPr>
          <p:cNvSpPr txBox="1"/>
          <p:nvPr/>
        </p:nvSpPr>
        <p:spPr>
          <a:xfrm>
            <a:off x="356625" y="1079703"/>
            <a:ext cx="843074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pt-BR" altLang="pt-BR" sz="2000" dirty="0">
                <a:latin typeface="Arial" panose="020B0604020202020204" pitchFamily="34" charset="0"/>
                <a:cs typeface="Arial" panose="020B0604020202020204" pitchFamily="34" charset="0"/>
              </a:rPr>
              <a:t>RETORNO: 14,74%     META: 10,00%    ATINGIMENTO: 4,74%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6D6DD20B-0D4D-7A4B-05AA-B5F543EBC2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069" y="1462555"/>
            <a:ext cx="8837855" cy="3478805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85AAC166-1645-BBDB-FA04-54C61F1DEDC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7764"/>
          <a:stretch/>
        </p:blipFill>
        <p:spPr>
          <a:xfrm>
            <a:off x="2532710" y="5294861"/>
            <a:ext cx="4078575" cy="1460596"/>
          </a:xfrm>
          <a:prstGeom prst="rect">
            <a:avLst/>
          </a:prstGeom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23CB1884-2B46-6209-B467-624D277D984F}"/>
              </a:ext>
            </a:extLst>
          </p:cNvPr>
          <p:cNvSpPr txBox="1"/>
          <p:nvPr/>
        </p:nvSpPr>
        <p:spPr>
          <a:xfrm>
            <a:off x="379346" y="4953446"/>
            <a:ext cx="83853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altLang="pt-BR" sz="1800" dirty="0">
                <a:latin typeface="Arial" panose="020B0604020202020204" pitchFamily="34" charset="0"/>
                <a:cs typeface="Arial" panose="020B0604020202020204" pitchFamily="34" charset="0"/>
              </a:rPr>
              <a:t>Investimentos x Meta de Rentabilidade</a:t>
            </a:r>
            <a:endParaRPr lang="pt-BR" sz="1800" dirty="0"/>
          </a:p>
        </p:txBody>
      </p:sp>
    </p:spTree>
    <p:extLst>
      <p:ext uri="{BB962C8B-B14F-4D97-AF65-F5344CB8AC3E}">
        <p14:creationId xmlns:p14="http://schemas.microsoft.com/office/powerpoint/2010/main" val="35578142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6" descr="Logotipo&#10;&#10;Descrição gerada automaticamente">
            <a:extLst>
              <a:ext uri="{FF2B5EF4-FFF2-40B4-BE49-F238E27FC236}">
                <a16:creationId xmlns:a16="http://schemas.microsoft.com/office/drawing/2014/main" id="{ED04669A-6760-9B21-ED62-1C5C2993A2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20">
            <a:extLst>
              <a:ext uri="{FF2B5EF4-FFF2-40B4-BE49-F238E27FC236}">
                <a16:creationId xmlns:a16="http://schemas.microsoft.com/office/drawing/2014/main" id="{D5E17174-B1A1-22E1-390B-F987ACF710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7BBF3502-3169-2278-354E-3DE5C7775ADC}"/>
              </a:ext>
            </a:extLst>
          </p:cNvPr>
          <p:cNvSpPr txBox="1"/>
          <p:nvPr/>
        </p:nvSpPr>
        <p:spPr>
          <a:xfrm>
            <a:off x="0" y="137310"/>
            <a:ext cx="9144000" cy="95410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pt-BR" altLang="pt-BR" sz="2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RESUMO DA CARTEIRA DE </a:t>
            </a:r>
          </a:p>
          <a:p>
            <a:pPr algn="ctr"/>
            <a:r>
              <a:rPr lang="pt-BR" altLang="pt-BR" sz="2800" b="1" kern="1200">
                <a:latin typeface="Arial"/>
                <a:cs typeface="Arial"/>
              </a:rPr>
              <a:t>INVESTIMENTO - </a:t>
            </a:r>
            <a:r>
              <a:rPr lang="pt-BR" altLang="pt-BR" b="1">
                <a:latin typeface="Arial"/>
                <a:cs typeface="Arial"/>
              </a:rPr>
              <a:t>31/12/2022</a:t>
            </a:r>
            <a:endParaRPr lang="pt-BR" altLang="pt-BR" sz="2800" b="1" kern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1D39D6F4-44BE-E846-5ACA-9B26E48CDDD0}"/>
              </a:ext>
            </a:extLst>
          </p:cNvPr>
          <p:cNvSpPr txBox="1"/>
          <p:nvPr/>
        </p:nvSpPr>
        <p:spPr>
          <a:xfrm>
            <a:off x="647564" y="1536174"/>
            <a:ext cx="7848872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hangingPunct="1"/>
            <a:r>
              <a:rPr lang="pt-BR" altLang="pt-BR" sz="2000" dirty="0">
                <a:latin typeface="Arial" panose="020B0604020202020204" pitchFamily="34" charset="0"/>
                <a:cs typeface="Arial" panose="020B0604020202020204" pitchFamily="34" charset="0"/>
              </a:rPr>
              <a:t>TÍTULOS PÚBLICOS – RENDA FIXA		R$     8.303.461,28</a:t>
            </a:r>
            <a:br>
              <a:rPr lang="pt-BR" altLang="pt-BR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sz="2000" dirty="0">
                <a:latin typeface="Arial" panose="020B0604020202020204" pitchFamily="34" charset="0"/>
                <a:cs typeface="Arial" panose="020B0604020202020204" pitchFamily="34" charset="0"/>
              </a:rPr>
              <a:t>FUNDO DE INVEST. RENDA FIXA		R$ 238.107.752,18</a:t>
            </a:r>
            <a:br>
              <a:rPr lang="pt-BR" altLang="pt-BR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sz="2000" dirty="0">
                <a:latin typeface="Arial" panose="020B0604020202020204" pitchFamily="34" charset="0"/>
                <a:cs typeface="Arial" panose="020B0604020202020204" pitchFamily="34" charset="0"/>
              </a:rPr>
              <a:t>RENDA VARIÁVEL 				R$   53.985.417,19</a:t>
            </a:r>
            <a:br>
              <a:rPr lang="pt-BR" altLang="pt-BR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sz="2000" dirty="0">
                <a:latin typeface="Arial" panose="020B0604020202020204" pitchFamily="34" charset="0"/>
                <a:cs typeface="Arial" panose="020B0604020202020204" pitchFamily="34" charset="0"/>
              </a:rPr>
              <a:t>INVESTIMENTOS NO EXTERIOR		R$     2.763.932,92</a:t>
            </a:r>
          </a:p>
          <a:p>
            <a:pPr algn="just" eaLnBrk="1" hangingPunct="1"/>
            <a:br>
              <a:rPr lang="pt-BR" altLang="pt-BR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sz="2000" dirty="0">
                <a:latin typeface="Arial" panose="020B0604020202020204" pitchFamily="34" charset="0"/>
                <a:cs typeface="Arial" panose="020B0604020202020204" pitchFamily="34" charset="0"/>
              </a:rPr>
              <a:t>TOTAL INVESTIMENTO			R$ 303.160.563,57</a:t>
            </a:r>
            <a:br>
              <a:rPr lang="pt-BR" altLang="pt-BR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sz="2000" dirty="0">
                <a:latin typeface="Arial" panose="020B0604020202020204" pitchFamily="34" charset="0"/>
                <a:cs typeface="Arial" panose="020B0604020202020204" pitchFamily="34" charset="0"/>
              </a:rPr>
              <a:t>CONTA MOVIMENTO				R$        201.890,96</a:t>
            </a:r>
          </a:p>
          <a:p>
            <a:pPr algn="just" eaLnBrk="1" hangingPunct="1"/>
            <a:br>
              <a:rPr lang="pt-BR" altLang="pt-BR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altLang="pt-BR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3C0B63B6-2F88-55AC-A9C4-132F2CA6DE20}"/>
              </a:ext>
            </a:extLst>
          </p:cNvPr>
          <p:cNvSpPr txBox="1"/>
          <p:nvPr/>
        </p:nvSpPr>
        <p:spPr>
          <a:xfrm>
            <a:off x="647564" y="3676962"/>
            <a:ext cx="856895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pt-BR" sz="2000" b="1" dirty="0">
                <a:latin typeface="Arial" panose="020B0604020202020204" pitchFamily="34" charset="0"/>
                <a:cs typeface="Arial" panose="020B0604020202020204" pitchFamily="34" charset="0"/>
              </a:rPr>
              <a:t>TOTAL GERAL					R$ 303.362.454,53</a:t>
            </a:r>
            <a:endParaRPr lang="pt-BR" sz="2000" dirty="0"/>
          </a:p>
        </p:txBody>
      </p:sp>
      <p:cxnSp>
        <p:nvCxnSpPr>
          <p:cNvPr id="12" name="Conector reto 11">
            <a:extLst>
              <a:ext uri="{FF2B5EF4-FFF2-40B4-BE49-F238E27FC236}">
                <a16:creationId xmlns:a16="http://schemas.microsoft.com/office/drawing/2014/main" id="{DB9812FC-08DE-18C1-97AB-93F97121FDF8}"/>
              </a:ext>
            </a:extLst>
          </p:cNvPr>
          <p:cNvCxnSpPr/>
          <p:nvPr/>
        </p:nvCxnSpPr>
        <p:spPr bwMode="auto">
          <a:xfrm>
            <a:off x="6120172" y="3717032"/>
            <a:ext cx="2340260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4" name="Imagem 13" descr="Imagem digital fictícia de personagem de desenho animado&#10;&#10;Descrição gerada automaticamente com confiança média">
            <a:extLst>
              <a:ext uri="{FF2B5EF4-FFF2-40B4-BE49-F238E27FC236}">
                <a16:creationId xmlns:a16="http://schemas.microsoft.com/office/drawing/2014/main" id="{AF8A3551-9361-E8A6-CCCF-13508D1CCD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16827" y="4023062"/>
            <a:ext cx="3431338" cy="2862322"/>
          </a:xfrm>
          <a:prstGeom prst="rect">
            <a:avLst/>
          </a:prstGeom>
        </p:spPr>
      </p:pic>
      <p:pic>
        <p:nvPicPr>
          <p:cNvPr id="16" name="Imagem 15" descr="Fundo preto com letras brancas&#10;&#10;Descrição gerada automaticamente com confiança média">
            <a:extLst>
              <a:ext uri="{FF2B5EF4-FFF2-40B4-BE49-F238E27FC236}">
                <a16:creationId xmlns:a16="http://schemas.microsoft.com/office/drawing/2014/main" id="{F4EC6B56-F62B-F30E-2CCF-A1E2CB23D1EF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020203"/>
              </a:clrFrom>
              <a:clrTo>
                <a:srgbClr val="02020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13067" flipH="1">
            <a:off x="-718047" y="4749381"/>
            <a:ext cx="4027530" cy="2416518"/>
          </a:xfrm>
          <a:prstGeom prst="rect">
            <a:avLst/>
          </a:prstGeom>
        </p:spPr>
      </p:pic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1327D85D-DC5E-0B0C-DAF6-0D44F263199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86991064"/>
              </p:ext>
            </p:extLst>
          </p:nvPr>
        </p:nvGraphicFramePr>
        <p:xfrm>
          <a:off x="1420156" y="4107998"/>
          <a:ext cx="5062940" cy="30641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ransition spd="slow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4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tângulo 4">
            <a:extLst>
              <a:ext uri="{FF2B5EF4-FFF2-40B4-BE49-F238E27FC236}">
                <a16:creationId xmlns:a16="http://schemas.microsoft.com/office/drawing/2014/main" id="{A6D01ADA-6B03-32C7-B5ED-9990E32107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pic>
        <p:nvPicPr>
          <p:cNvPr id="7172" name="Imagem 8" descr="Logotipo&#10;&#10;Descrição gerada automaticamente">
            <a:extLst>
              <a:ext uri="{FF2B5EF4-FFF2-40B4-BE49-F238E27FC236}">
                <a16:creationId xmlns:a16="http://schemas.microsoft.com/office/drawing/2014/main" id="{9B8D94F2-64DC-238F-7267-EA32F49F6F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450" y="397491"/>
            <a:ext cx="1943100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CaixaDeTexto 13">
            <a:extLst>
              <a:ext uri="{FF2B5EF4-FFF2-40B4-BE49-F238E27FC236}">
                <a16:creationId xmlns:a16="http://schemas.microsoft.com/office/drawing/2014/main" id="{A1925981-CA8F-7232-6029-3CB39C660A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708920"/>
            <a:ext cx="9144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pt-BR" altLang="pt-BR" sz="36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CERTIFICADO DE REGULARIDADE PREVIDENCIÁRIA - CRP</a:t>
            </a:r>
          </a:p>
        </p:txBody>
      </p:sp>
      <p:pic>
        <p:nvPicPr>
          <p:cNvPr id="4100" name="Picture 4">
            <a:extLst>
              <a:ext uri="{FF2B5EF4-FFF2-40B4-BE49-F238E27FC236}">
                <a16:creationId xmlns:a16="http://schemas.microsoft.com/office/drawing/2014/main" id="{7E01FD1C-635B-0323-5563-994F6F9249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44794" y="4653136"/>
            <a:ext cx="3150006" cy="2204864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20650763-2282-BEF5-0AAC-4BE21F658A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/>
          <a:srcRect l="55954" t="20160" b="18017"/>
          <a:stretch/>
        </p:blipFill>
        <p:spPr bwMode="auto">
          <a:xfrm>
            <a:off x="-19050" y="4735513"/>
            <a:ext cx="2813050" cy="2312987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82279A49-5057-22B1-A5F4-B7D2191319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919969">
            <a:off x="2721753" y="3732480"/>
            <a:ext cx="3700495" cy="3700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07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ECD87844-013D-FB89-1156-4EFFB81E056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-415131" y="332656"/>
            <a:ext cx="8953500" cy="1143000"/>
          </a:xfrm>
        </p:spPr>
        <p:txBody>
          <a:bodyPr/>
          <a:lstStyle/>
          <a:p>
            <a:r>
              <a:rPr lang="pt-BR" altLang="pt-BR" sz="36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CERTIFICADO DE REGULARIDADE PREVIDENCIÁRIA - CRP</a:t>
            </a:r>
          </a:p>
        </p:txBody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B535D674-D72F-1D62-A306-D89485384B1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57200" y="2780928"/>
            <a:ext cx="8591550" cy="2362200"/>
          </a:xfrm>
        </p:spPr>
        <p:txBody>
          <a:bodyPr/>
          <a:lstStyle/>
          <a:p>
            <a:pPr algn="l" eaLnBrk="1" hangingPunct="1"/>
            <a:r>
              <a:rPr lang="pt-BR" altLang="pt-BR" dirty="0"/>
              <a:t>Consulta pública em:</a:t>
            </a: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pt-BR" altLang="pt-BR" sz="2800" dirty="0"/>
              <a:t>CADPREV - </a:t>
            </a:r>
            <a:r>
              <a:rPr lang="pt-BR" altLang="pt-BR" sz="28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https://cadprev.previdencia.gov.br/</a:t>
            </a:r>
            <a:r>
              <a:rPr lang="pt-BR" altLang="pt-BR" sz="2800" dirty="0"/>
              <a:t>;</a:t>
            </a: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pt-BR" altLang="pt-BR" sz="2800" dirty="0"/>
              <a:t>Menu “Consultas Públicas”</a:t>
            </a: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pt-BR" altLang="pt-BR" sz="2800" dirty="0"/>
              <a:t>“CRP”</a:t>
            </a: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pt-BR" altLang="pt-BR" sz="2800" dirty="0"/>
              <a:t>Nome do Ente: “Registro”</a:t>
            </a: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pt-BR" altLang="pt-BR" sz="2800" dirty="0"/>
              <a:t>Clicar em “pesquisar”</a:t>
            </a:r>
          </a:p>
          <a:p>
            <a:pPr algn="l" eaLnBrk="1" hangingPunct="1"/>
            <a:endParaRPr lang="pt-BR" altLang="pt-BR" sz="2800" dirty="0"/>
          </a:p>
          <a:p>
            <a:pPr algn="l" eaLnBrk="1" hangingPunct="1"/>
            <a:endParaRPr lang="pt-BR" altLang="pt-BR" dirty="0"/>
          </a:p>
          <a:p>
            <a:pPr eaLnBrk="1" hangingPunct="1"/>
            <a:endParaRPr lang="pt-BR" altLang="pt-BR" dirty="0"/>
          </a:p>
        </p:txBody>
      </p:sp>
      <p:pic>
        <p:nvPicPr>
          <p:cNvPr id="2" name="Imagem 16" descr="Logotipo&#10;&#10;Descrição gerada automaticamente">
            <a:extLst>
              <a:ext uri="{FF2B5EF4-FFF2-40B4-BE49-F238E27FC236}">
                <a16:creationId xmlns:a16="http://schemas.microsoft.com/office/drawing/2014/main" id="{06A8B04A-F732-0613-B809-DA2113CC9F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tângulo 20">
            <a:extLst>
              <a:ext uri="{FF2B5EF4-FFF2-40B4-BE49-F238E27FC236}">
                <a16:creationId xmlns:a16="http://schemas.microsoft.com/office/drawing/2014/main" id="{4C78411C-B486-59E5-EE20-36B840AF4E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E3646276-8632-B4FB-01EA-25A7AC08FB5D}"/>
              </a:ext>
            </a:extLst>
          </p:cNvPr>
          <p:cNvSpPr txBox="1"/>
          <p:nvPr/>
        </p:nvSpPr>
        <p:spPr>
          <a:xfrm>
            <a:off x="381000" y="1976837"/>
            <a:ext cx="838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200"/>
              <a:t>Atesta</a:t>
            </a:r>
            <a:r>
              <a:rPr lang="pt-BR"/>
              <a:t> se o RPPS cumpra com sua missão institucional</a:t>
            </a:r>
          </a:p>
        </p:txBody>
      </p:sp>
      <p:pic>
        <p:nvPicPr>
          <p:cNvPr id="1026" name="Picture 2" descr="Cemig Saúde - Como consultar o teto disponível para reembolso">
            <a:extLst>
              <a:ext uri="{FF2B5EF4-FFF2-40B4-BE49-F238E27FC236}">
                <a16:creationId xmlns:a16="http://schemas.microsoft.com/office/drawing/2014/main" id="{3E083723-C912-D559-F9B9-308A93677D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429" b="90000" l="10000" r="90000">
                        <a14:foregroundMark x1="33750" y1="7429" x2="33750" y2="7429"/>
                        <a14:foregroundMark x1="76406" y1="85143" x2="76406" y2="851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5152" y="4509120"/>
            <a:ext cx="4509456" cy="2466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86904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6" descr="Logotipo&#10;&#10;Descrição gerada automaticamente">
            <a:extLst>
              <a:ext uri="{FF2B5EF4-FFF2-40B4-BE49-F238E27FC236}">
                <a16:creationId xmlns:a16="http://schemas.microsoft.com/office/drawing/2014/main" id="{ED04669A-6760-9B21-ED62-1C5C2993A2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20">
            <a:extLst>
              <a:ext uri="{FF2B5EF4-FFF2-40B4-BE49-F238E27FC236}">
                <a16:creationId xmlns:a16="http://schemas.microsoft.com/office/drawing/2014/main" id="{D5E17174-B1A1-22E1-390B-F987ACF710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CFA198B9-BC42-05A3-6325-3890C8F0D8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8224" y="4149080"/>
            <a:ext cx="3164559" cy="3164559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32F8824C-7E06-7025-1B01-96A08E7259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3275" y="132588"/>
            <a:ext cx="5414949" cy="6592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265418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ítulo 1">
            <a:extLst>
              <a:ext uri="{FF2B5EF4-FFF2-40B4-BE49-F238E27FC236}">
                <a16:creationId xmlns:a16="http://schemas.microsoft.com/office/drawing/2014/main" id="{296D669D-7CCB-AD67-E379-3F06249A0E0E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85738"/>
            <a:ext cx="7772400" cy="677862"/>
          </a:xfrm>
        </p:spPr>
        <p:txBody>
          <a:bodyPr/>
          <a:lstStyle/>
          <a:p>
            <a:r>
              <a:rPr lang="pt-BR" altLang="pt-BR"/>
              <a:t>BALANCETE RESUMIDO</a:t>
            </a:r>
          </a:p>
        </p:txBody>
      </p:sp>
      <p:sp>
        <p:nvSpPr>
          <p:cNvPr id="5123" name="Subtítulo 2">
            <a:extLst>
              <a:ext uri="{FF2B5EF4-FFF2-40B4-BE49-F238E27FC236}">
                <a16:creationId xmlns:a16="http://schemas.microsoft.com/office/drawing/2014/main" id="{BB9AC710-A560-40C5-40A1-2DD60619506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955675" y="787400"/>
            <a:ext cx="7232650" cy="1752600"/>
          </a:xfrm>
        </p:spPr>
        <p:txBody>
          <a:bodyPr/>
          <a:lstStyle/>
          <a:p>
            <a:r>
              <a:rPr lang="pt-BR" altLang="pt-BR" dirty="0"/>
              <a:t>01 de Janeiro a 31 de Dezembro 2023</a:t>
            </a:r>
            <a:br>
              <a:rPr lang="pt-BR" altLang="pt-BR" dirty="0"/>
            </a:br>
            <a:r>
              <a:rPr lang="pt-BR" altLang="pt-BR" sz="2400" b="1" dirty="0"/>
              <a:t>Sem</a:t>
            </a:r>
            <a:r>
              <a:rPr lang="pt-BR" altLang="pt-BR" dirty="0"/>
              <a:t> </a:t>
            </a:r>
            <a:r>
              <a:rPr lang="pt-BR" altLang="pt-BR" sz="2400" dirty="0"/>
              <a:t>considerar a rentabilidade financeira</a:t>
            </a:r>
            <a:endParaRPr lang="pt-BR" altLang="pt-BR" dirty="0"/>
          </a:p>
        </p:txBody>
      </p:sp>
      <p:pic>
        <p:nvPicPr>
          <p:cNvPr id="5124" name="Imagem 16" descr="Logotipo&#10;&#10;Descrição gerada automaticamente">
            <a:extLst>
              <a:ext uri="{FF2B5EF4-FFF2-40B4-BE49-F238E27FC236}">
                <a16:creationId xmlns:a16="http://schemas.microsoft.com/office/drawing/2014/main" id="{F3BA840A-D8C0-3897-43BA-2E277AE6B1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Retângulo 20">
            <a:extLst>
              <a:ext uri="{FF2B5EF4-FFF2-40B4-BE49-F238E27FC236}">
                <a16:creationId xmlns:a16="http://schemas.microsoft.com/office/drawing/2014/main" id="{89C391F6-6D17-6A11-88FB-92126E88B9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graphicFrame>
        <p:nvGraphicFramePr>
          <p:cNvPr id="5126" name="Objeto 2">
            <a:extLst>
              <a:ext uri="{FF2B5EF4-FFF2-40B4-BE49-F238E27FC236}">
                <a16:creationId xmlns:a16="http://schemas.microsoft.com/office/drawing/2014/main" id="{29AF0374-1F5A-727E-6A45-84AA52425B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3295156"/>
              </p:ext>
            </p:extLst>
          </p:nvPr>
        </p:nvGraphicFramePr>
        <p:xfrm>
          <a:off x="1247775" y="1873250"/>
          <a:ext cx="6648450" cy="215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6648585" imgH="2152753" progId="Excel.Sheet.8">
                  <p:embed/>
                </p:oleObj>
              </mc:Choice>
              <mc:Fallback>
                <p:oleObj name="Worksheet" r:id="rId3" imgW="6648585" imgH="2152753" progId="Excel.Sheet.8">
                  <p:embed/>
                  <p:pic>
                    <p:nvPicPr>
                      <p:cNvPr id="5126" name="Objeto 2">
                        <a:extLst>
                          <a:ext uri="{FF2B5EF4-FFF2-40B4-BE49-F238E27FC236}">
                            <a16:creationId xmlns:a16="http://schemas.microsoft.com/office/drawing/2014/main" id="{29AF0374-1F5A-727E-6A45-84AA52425B8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7775" y="1873250"/>
                        <a:ext cx="6648450" cy="2152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7" name="Objeto 3">
            <a:extLst>
              <a:ext uri="{FF2B5EF4-FFF2-40B4-BE49-F238E27FC236}">
                <a16:creationId xmlns:a16="http://schemas.microsoft.com/office/drawing/2014/main" id="{2991EB43-2144-B3F7-EF66-D88253D057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2826705"/>
              </p:ext>
            </p:extLst>
          </p:nvPr>
        </p:nvGraphicFramePr>
        <p:xfrm>
          <a:off x="3951288" y="4578350"/>
          <a:ext cx="3838575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5" imgW="3838571" imgH="609703" progId="Excel.Sheet.8">
                  <p:embed/>
                </p:oleObj>
              </mc:Choice>
              <mc:Fallback>
                <p:oleObj name="Worksheet" r:id="rId5" imgW="3838571" imgH="609703" progId="Excel.Sheet.8">
                  <p:embed/>
                  <p:pic>
                    <p:nvPicPr>
                      <p:cNvPr id="5127" name="Objeto 3">
                        <a:extLst>
                          <a:ext uri="{FF2B5EF4-FFF2-40B4-BE49-F238E27FC236}">
                            <a16:creationId xmlns:a16="http://schemas.microsoft.com/office/drawing/2014/main" id="{2991EB43-2144-B3F7-EF66-D88253D0578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1288" y="4578350"/>
                        <a:ext cx="3838575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658AC3A3-FF37-2D98-0A7F-C65AFA6FE41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85977530"/>
              </p:ext>
            </p:extLst>
          </p:nvPr>
        </p:nvGraphicFramePr>
        <p:xfrm>
          <a:off x="1" y="3877056"/>
          <a:ext cx="4416551" cy="29555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4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tângulo 4">
            <a:extLst>
              <a:ext uri="{FF2B5EF4-FFF2-40B4-BE49-F238E27FC236}">
                <a16:creationId xmlns:a16="http://schemas.microsoft.com/office/drawing/2014/main" id="{A6D01ADA-6B03-32C7-B5ED-9990E32107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pic>
        <p:nvPicPr>
          <p:cNvPr id="7172" name="Imagem 8" descr="Logotipo&#10;&#10;Descrição gerada automaticamente">
            <a:extLst>
              <a:ext uri="{FF2B5EF4-FFF2-40B4-BE49-F238E27FC236}">
                <a16:creationId xmlns:a16="http://schemas.microsoft.com/office/drawing/2014/main" id="{9B8D94F2-64DC-238F-7267-EA32F49F6F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450" y="397491"/>
            <a:ext cx="1943100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CaixaDeTexto 13">
            <a:extLst>
              <a:ext uri="{FF2B5EF4-FFF2-40B4-BE49-F238E27FC236}">
                <a16:creationId xmlns:a16="http://schemas.microsoft.com/office/drawing/2014/main" id="{A1925981-CA8F-7232-6029-3CB39C660A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708920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pt-BR" altLang="pt-BR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NOSSO TIME 2023</a:t>
            </a:r>
          </a:p>
        </p:txBody>
      </p:sp>
      <p:pic>
        <p:nvPicPr>
          <p:cNvPr id="1026" name="Picture 2" descr="Download Teamwork Png Transparent Images - Manager Une Equipe - Full Size  PNG Image - PNGkit">
            <a:extLst>
              <a:ext uri="{FF2B5EF4-FFF2-40B4-BE49-F238E27FC236}">
                <a16:creationId xmlns:a16="http://schemas.microsoft.com/office/drawing/2014/main" id="{563FF440-BAEE-726C-7B96-521B1FB449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534" y="3721992"/>
            <a:ext cx="7054932" cy="3246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05088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4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tângulo 4">
            <a:extLst>
              <a:ext uri="{FF2B5EF4-FFF2-40B4-BE49-F238E27FC236}">
                <a16:creationId xmlns:a16="http://schemas.microsoft.com/office/drawing/2014/main" id="{A6D01ADA-6B03-32C7-B5ED-9990E32107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pic>
        <p:nvPicPr>
          <p:cNvPr id="7172" name="Imagem 8" descr="Logotipo&#10;&#10;Descrição gerada automaticamente">
            <a:extLst>
              <a:ext uri="{FF2B5EF4-FFF2-40B4-BE49-F238E27FC236}">
                <a16:creationId xmlns:a16="http://schemas.microsoft.com/office/drawing/2014/main" id="{9B8D94F2-64DC-238F-7267-EA32F49F6F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84779"/>
            <a:ext cx="1665045" cy="1666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B0AF3E0F-6EB8-9017-9C5F-4A6D570AFEC0}"/>
              </a:ext>
            </a:extLst>
          </p:cNvPr>
          <p:cNvSpPr txBox="1"/>
          <p:nvPr/>
        </p:nvSpPr>
        <p:spPr>
          <a:xfrm>
            <a:off x="236668" y="1331924"/>
            <a:ext cx="742600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800" b="1" dirty="0">
                <a:latin typeface="Arial" panose="020B0604020202020204" pitchFamily="34" charset="0"/>
                <a:cs typeface="Arial" panose="020B0604020202020204" pitchFamily="34" charset="0"/>
              </a:rPr>
              <a:t>Presidente:</a:t>
            </a:r>
            <a:r>
              <a:rPr lang="pt-BR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1800" dirty="0" err="1">
                <a:latin typeface="Arial" panose="020B0604020202020204" pitchFamily="34" charset="0"/>
                <a:cs typeface="Arial" panose="020B0604020202020204" pitchFamily="34" charset="0"/>
              </a:rPr>
              <a:t>Grasielle</a:t>
            </a:r>
            <a:r>
              <a:rPr lang="pt-BR" sz="1800" dirty="0">
                <a:latin typeface="Arial" panose="020B0604020202020204" pitchFamily="34" charset="0"/>
                <a:cs typeface="Arial" panose="020B0604020202020204" pitchFamily="34" charset="0"/>
              </a:rPr>
              <a:t> Gonçalves da Costa</a:t>
            </a:r>
          </a:p>
          <a:p>
            <a:pPr algn="ctr"/>
            <a:r>
              <a:rPr lang="pt-BR" sz="1800" b="1" dirty="0">
                <a:latin typeface="Arial" panose="020B0604020202020204" pitchFamily="34" charset="0"/>
                <a:cs typeface="Arial" panose="020B0604020202020204" pitchFamily="34" charset="0"/>
              </a:rPr>
              <a:t>Diretora Geral: </a:t>
            </a:r>
            <a:r>
              <a:rPr lang="pt-BR" sz="1800" dirty="0">
                <a:latin typeface="Arial" panose="020B0604020202020204" pitchFamily="34" charset="0"/>
                <a:cs typeface="Arial" panose="020B0604020202020204" pitchFamily="34" charset="0"/>
              </a:rPr>
              <a:t>Gislene Moraes de Oliveira – At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é 02/04/2023</a:t>
            </a:r>
            <a:b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Diretor</a:t>
            </a: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Geral</a:t>
            </a: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Gilson Ribeiro Xavier – A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partir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de 03/04/2024</a:t>
            </a:r>
            <a:endParaRPr lang="pt-BR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9E12CF1F-8226-C35D-EFAC-BF0F71D00E6A}"/>
              </a:ext>
            </a:extLst>
          </p:cNvPr>
          <p:cNvSpPr txBox="1"/>
          <p:nvPr/>
        </p:nvSpPr>
        <p:spPr>
          <a:xfrm>
            <a:off x="343276" y="2300151"/>
            <a:ext cx="4032448" cy="181588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pt-BR" sz="1600" b="1" dirty="0">
                <a:latin typeface="Arial" panose="020B0604020202020204" pitchFamily="34" charset="0"/>
                <a:cs typeface="Arial" panose="020B0604020202020204" pitchFamily="34" charset="0"/>
              </a:rPr>
              <a:t>Equipe</a:t>
            </a:r>
          </a:p>
          <a:p>
            <a:pPr algn="ctr"/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Alice Firmino</a:t>
            </a:r>
          </a:p>
          <a:p>
            <a:pPr algn="ctr"/>
            <a:r>
              <a:rPr lang="pt-BR" sz="1600" dirty="0" err="1">
                <a:latin typeface="Arial" panose="020B0604020202020204" pitchFamily="34" charset="0"/>
                <a:cs typeface="Arial" panose="020B0604020202020204" pitchFamily="34" charset="0"/>
              </a:rPr>
              <a:t>Elóy</a:t>
            </a:r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 Claro Silva e Souza</a:t>
            </a:r>
          </a:p>
          <a:p>
            <a:pPr algn="ctr"/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Fernando Stangarlin F. Ferreira</a:t>
            </a:r>
          </a:p>
          <a:p>
            <a:pPr algn="ctr"/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Ramon Alves Gomes</a:t>
            </a:r>
          </a:p>
          <a:p>
            <a:pPr algn="ctr"/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Rodrigo Fernando de Moraes</a:t>
            </a:r>
          </a:p>
          <a:p>
            <a:pPr algn="ctr"/>
            <a:r>
              <a:rPr lang="pt-BR" sz="1600" dirty="0">
                <a:latin typeface="Arial"/>
                <a:cs typeface="Arial"/>
              </a:rPr>
              <a:t>Túlio Gomes Muniz </a:t>
            </a:r>
            <a:r>
              <a:rPr lang="pt-BR" sz="1600" dirty="0" err="1">
                <a:latin typeface="Arial"/>
                <a:cs typeface="Arial"/>
              </a:rPr>
              <a:t>Selmes</a:t>
            </a:r>
            <a:endParaRPr lang="pt-BR" sz="1600" dirty="0">
              <a:latin typeface="Arial"/>
              <a:cs typeface="Arial"/>
            </a:endParaRPr>
          </a:p>
        </p:txBody>
      </p:sp>
      <p:sp>
        <p:nvSpPr>
          <p:cNvPr id="4" name="CaixaDeTexto 11">
            <a:extLst>
              <a:ext uri="{FF2B5EF4-FFF2-40B4-BE49-F238E27FC236}">
                <a16:creationId xmlns:a16="http://schemas.microsoft.com/office/drawing/2014/main" id="{92D720F5-1D7E-18D6-35BE-1C49FA80D2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644" y="193151"/>
            <a:ext cx="622300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pt-BR" altLang="pt-BR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ORGANIZAÇÃO MUNICIPAL DE SEGURIDADE SOCIAL – OMSS</a:t>
            </a:r>
          </a:p>
          <a:p>
            <a:pPr algn="ctr" eaLnBrk="1" hangingPunct="1">
              <a:spcBef>
                <a:spcPct val="0"/>
              </a:spcBef>
              <a:buNone/>
            </a:pPr>
            <a:r>
              <a:rPr lang="pt-BR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01/01/2023 ATÉ 31/12/2023</a:t>
            </a:r>
            <a:endParaRPr lang="pt-BR" sz="2000" dirty="0"/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B39E1982-AAA5-80EE-53C6-FFFBA7710F20}"/>
              </a:ext>
            </a:extLst>
          </p:cNvPr>
          <p:cNvSpPr txBox="1"/>
          <p:nvPr/>
        </p:nvSpPr>
        <p:spPr>
          <a:xfrm>
            <a:off x="4586046" y="2300151"/>
            <a:ext cx="4271993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600" b="1" dirty="0">
                <a:latin typeface="Arial" panose="020B0604020202020204" pitchFamily="34" charset="0"/>
                <a:cs typeface="Arial" panose="020B0604020202020204" pitchFamily="34" charset="0"/>
              </a:rPr>
              <a:t>Conselho Administrativo</a:t>
            </a:r>
          </a:p>
          <a:p>
            <a:pPr algn="ctr"/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Adailton Souza Ferreira</a:t>
            </a:r>
          </a:p>
          <a:p>
            <a:pPr algn="ctr"/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Célia Colaço Pinto</a:t>
            </a:r>
          </a:p>
          <a:p>
            <a:pPr algn="ctr"/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Domingos das Dores Dias</a:t>
            </a:r>
          </a:p>
          <a:p>
            <a:pPr algn="ctr"/>
            <a:r>
              <a:rPr lang="pt-BR" sz="1600" dirty="0" err="1">
                <a:latin typeface="Arial" panose="020B0604020202020204" pitchFamily="34" charset="0"/>
                <a:cs typeface="Arial" panose="020B0604020202020204" pitchFamily="34" charset="0"/>
              </a:rPr>
              <a:t>Grasielle</a:t>
            </a:r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 Gonçalves da Costa</a:t>
            </a:r>
          </a:p>
          <a:p>
            <a:pPr algn="ctr"/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Marco </a:t>
            </a:r>
            <a:r>
              <a:rPr lang="pt-BR" sz="1600" dirty="0" err="1">
                <a:latin typeface="Arial" panose="020B0604020202020204" pitchFamily="34" charset="0"/>
                <a:cs typeface="Arial" panose="020B0604020202020204" pitchFamily="34" charset="0"/>
              </a:rPr>
              <a:t>Antonio</a:t>
            </a:r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 Rolim de Souza</a:t>
            </a:r>
          </a:p>
          <a:p>
            <a:pPr algn="ctr"/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Ricardo Ferreira </a:t>
            </a:r>
            <a:r>
              <a:rPr lang="pt-BR" sz="1600" dirty="0" err="1">
                <a:latin typeface="Arial" panose="020B0604020202020204" pitchFamily="34" charset="0"/>
                <a:cs typeface="Arial" panose="020B0604020202020204" pitchFamily="34" charset="0"/>
              </a:rPr>
              <a:t>Hiraide</a:t>
            </a:r>
            <a:endParaRPr lang="pt-B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Tatiana Santana Simões</a:t>
            </a:r>
          </a:p>
          <a:p>
            <a:pPr algn="ctr"/>
            <a:endParaRPr lang="pt-BR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25EF2E70-A86F-A22F-24C9-3702E74BF284}"/>
              </a:ext>
            </a:extLst>
          </p:cNvPr>
          <p:cNvSpPr txBox="1"/>
          <p:nvPr/>
        </p:nvSpPr>
        <p:spPr>
          <a:xfrm>
            <a:off x="4586046" y="4379556"/>
            <a:ext cx="427199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600" b="1" dirty="0">
                <a:latin typeface="Arial" panose="020B0604020202020204" pitchFamily="34" charset="0"/>
                <a:cs typeface="Arial" panose="020B0604020202020204" pitchFamily="34" charset="0"/>
              </a:rPr>
              <a:t>Conselho Fiscal</a:t>
            </a:r>
          </a:p>
          <a:p>
            <a:pPr algn="ctr"/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Odete </a:t>
            </a:r>
            <a:r>
              <a:rPr lang="pt-BR" sz="1600" dirty="0" err="1">
                <a:latin typeface="Arial" panose="020B0604020202020204" pitchFamily="34" charset="0"/>
                <a:cs typeface="Arial" panose="020B0604020202020204" pitchFamily="34" charset="0"/>
              </a:rPr>
              <a:t>Kotona</a:t>
            </a:r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 Ferreira</a:t>
            </a:r>
          </a:p>
          <a:p>
            <a:pPr algn="ctr"/>
            <a:r>
              <a:rPr lang="pt-BR" sz="1600" dirty="0" err="1">
                <a:latin typeface="Arial" panose="020B0604020202020204" pitchFamily="34" charset="0"/>
                <a:cs typeface="Arial" panose="020B0604020202020204" pitchFamily="34" charset="0"/>
              </a:rPr>
              <a:t>Jânia</a:t>
            </a:r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 Maria de Almeida</a:t>
            </a:r>
          </a:p>
          <a:p>
            <a:pPr algn="ctr"/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Rosangela Gomes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2F2A06DE-E1E0-B566-253D-C6683CA4AB21}"/>
              </a:ext>
            </a:extLst>
          </p:cNvPr>
          <p:cNvSpPr txBox="1"/>
          <p:nvPr/>
        </p:nvSpPr>
        <p:spPr>
          <a:xfrm>
            <a:off x="221706" y="4134321"/>
            <a:ext cx="4271993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600" b="1" dirty="0">
                <a:latin typeface="Arial" panose="020B0604020202020204" pitchFamily="34" charset="0"/>
                <a:cs typeface="Arial" panose="020B0604020202020204" pitchFamily="34" charset="0"/>
              </a:rPr>
              <a:t>Comitê de Investimentos</a:t>
            </a:r>
          </a:p>
          <a:p>
            <a:pPr algn="ctr"/>
            <a:r>
              <a:rPr lang="pt-BR" sz="1600" dirty="0" err="1">
                <a:latin typeface="Arial" panose="020B0604020202020204" pitchFamily="34" charset="0"/>
                <a:cs typeface="Arial" panose="020B0604020202020204" pitchFamily="34" charset="0"/>
              </a:rPr>
              <a:t>Grasielle</a:t>
            </a:r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 Gonçalves da Costa</a:t>
            </a:r>
          </a:p>
          <a:p>
            <a:pPr algn="ctr"/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Rosangela Gomes</a:t>
            </a:r>
          </a:p>
          <a:p>
            <a:pPr algn="ctr"/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Gilson Ribeiro Xavier</a:t>
            </a:r>
          </a:p>
          <a:p>
            <a:pPr algn="ctr"/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Célia Colaço Pinto</a:t>
            </a:r>
          </a:p>
          <a:p>
            <a:pPr algn="ctr"/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Odete </a:t>
            </a:r>
            <a:r>
              <a:rPr lang="pt-BR" sz="1600" dirty="0" err="1">
                <a:latin typeface="Arial" panose="020B0604020202020204" pitchFamily="34" charset="0"/>
                <a:cs typeface="Arial" panose="020B0604020202020204" pitchFamily="34" charset="0"/>
              </a:rPr>
              <a:t>Kotona</a:t>
            </a:r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 Ferreira</a:t>
            </a:r>
          </a:p>
          <a:p>
            <a:pPr algn="ctr"/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Ricardo Ferreira </a:t>
            </a:r>
            <a:r>
              <a:rPr lang="pt-BR" sz="1600" dirty="0" err="1">
                <a:latin typeface="Arial" panose="020B0604020202020204" pitchFamily="34" charset="0"/>
                <a:cs typeface="Arial" panose="020B0604020202020204" pitchFamily="34" charset="0"/>
              </a:rPr>
              <a:t>Hiraide</a:t>
            </a:r>
            <a:endParaRPr lang="pt-BR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B45315B4-0F93-95CF-5500-154A2C6A4A20}"/>
              </a:ext>
            </a:extLst>
          </p:cNvPr>
          <p:cNvSpPr txBox="1"/>
          <p:nvPr/>
        </p:nvSpPr>
        <p:spPr>
          <a:xfrm>
            <a:off x="4677420" y="5526076"/>
            <a:ext cx="4032448" cy="83099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pt-BR" sz="1600" b="1" dirty="0">
                <a:latin typeface="Arial" panose="020B0604020202020204" pitchFamily="34" charset="0"/>
                <a:cs typeface="Arial" panose="020B0604020202020204" pitchFamily="34" charset="0"/>
              </a:rPr>
              <a:t>Estagiários</a:t>
            </a:r>
          </a:p>
          <a:p>
            <a:pPr algn="ctr"/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Heverton </a:t>
            </a:r>
            <a:r>
              <a:rPr lang="pt-BR" sz="1600" dirty="0" err="1">
                <a:latin typeface="Arial" panose="020B0604020202020204" pitchFamily="34" charset="0"/>
                <a:cs typeface="Arial" panose="020B0604020202020204" pitchFamily="34" charset="0"/>
              </a:rPr>
              <a:t>Luis</a:t>
            </a:r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 dos Santos Francisco</a:t>
            </a:r>
          </a:p>
          <a:p>
            <a:pPr algn="ctr"/>
            <a:r>
              <a:rPr lang="pt-BR" sz="1600" dirty="0" err="1">
                <a:latin typeface="Arial" panose="020B0604020202020204" pitchFamily="34" charset="0"/>
                <a:cs typeface="Arial" panose="020B0604020202020204" pitchFamily="34" charset="0"/>
              </a:rPr>
              <a:t>Rafaelly</a:t>
            </a:r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 Pereira Leandro</a:t>
            </a:r>
            <a:endParaRPr lang="pt-BR" sz="16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34895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4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tângulo 4">
            <a:extLst>
              <a:ext uri="{FF2B5EF4-FFF2-40B4-BE49-F238E27FC236}">
                <a16:creationId xmlns:a16="http://schemas.microsoft.com/office/drawing/2014/main" id="{A6D01ADA-6B03-32C7-B5ED-9990E32107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6913BFEE-8D79-5327-FFB6-2429C01441FD}"/>
              </a:ext>
            </a:extLst>
          </p:cNvPr>
          <p:cNvSpPr txBox="1"/>
          <p:nvPr/>
        </p:nvSpPr>
        <p:spPr>
          <a:xfrm>
            <a:off x="725934" y="6541120"/>
            <a:ext cx="769213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200" b="1" dirty="0"/>
              <a:t>Apresentação Elaborada por </a:t>
            </a:r>
            <a:r>
              <a:rPr lang="pt-BR" sz="1200" dirty="0"/>
              <a:t>Túlio Gomes Muniz </a:t>
            </a:r>
            <a:r>
              <a:rPr lang="pt-BR" sz="1200" dirty="0" err="1"/>
              <a:t>Selmes</a:t>
            </a:r>
            <a:endParaRPr lang="pt-BR" sz="1200" dirty="0"/>
          </a:p>
        </p:txBody>
      </p:sp>
      <p:pic>
        <p:nvPicPr>
          <p:cNvPr id="2" name="Imagem 8" descr="Logotipo&#10;&#10;Descrição gerada automaticamente">
            <a:extLst>
              <a:ext uri="{FF2B5EF4-FFF2-40B4-BE49-F238E27FC236}">
                <a16:creationId xmlns:a16="http://schemas.microsoft.com/office/drawing/2014/main" id="{8567D377-2A53-8DFC-B338-DE223B4D48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396" y="362600"/>
            <a:ext cx="3105206" cy="3107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ixaDeTexto 13">
            <a:extLst>
              <a:ext uri="{FF2B5EF4-FFF2-40B4-BE49-F238E27FC236}">
                <a16:creationId xmlns:a16="http://schemas.microsoft.com/office/drawing/2014/main" id="{CDB9664F-713A-9D72-84AD-D6167D3928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751" y="4177223"/>
            <a:ext cx="90364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pt-BR" altLang="pt-BR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AGRADECEMOS A SUA ATENÇÃO!</a:t>
            </a:r>
          </a:p>
        </p:txBody>
      </p:sp>
    </p:spTree>
    <p:extLst>
      <p:ext uri="{BB962C8B-B14F-4D97-AF65-F5344CB8AC3E}">
        <p14:creationId xmlns:p14="http://schemas.microsoft.com/office/powerpoint/2010/main" val="22940860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  <p:sndAc>
          <p:stSnd>
            <p:snd r:embed="rId2" name="applause.wav"/>
          </p:stSnd>
        </p:sndAc>
      </p:transition>
    </mc:Choice>
    <mc:Fallback xmlns="">
      <p:transition spd="slow">
        <p:fade/>
        <p:sndAc>
          <p:stSnd>
            <p:snd r:embed="rId4" name="applause.wav"/>
          </p:stSnd>
        </p:sndAc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ítulo 1">
            <a:extLst>
              <a:ext uri="{FF2B5EF4-FFF2-40B4-BE49-F238E27FC236}">
                <a16:creationId xmlns:a16="http://schemas.microsoft.com/office/drawing/2014/main" id="{C35E1EB6-45F8-E553-732E-D22007C8668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85738"/>
            <a:ext cx="7772400" cy="677862"/>
          </a:xfrm>
        </p:spPr>
        <p:txBody>
          <a:bodyPr/>
          <a:lstStyle/>
          <a:p>
            <a:r>
              <a:rPr lang="pt-BR" altLang="pt-BR"/>
              <a:t>BALANCETE RESUMIDO</a:t>
            </a:r>
          </a:p>
        </p:txBody>
      </p:sp>
      <p:sp>
        <p:nvSpPr>
          <p:cNvPr id="6147" name="Subtítulo 2">
            <a:extLst>
              <a:ext uri="{FF2B5EF4-FFF2-40B4-BE49-F238E27FC236}">
                <a16:creationId xmlns:a16="http://schemas.microsoft.com/office/drawing/2014/main" id="{957D9692-1E5B-8CB2-AE09-5A8986DB31A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955675" y="765175"/>
            <a:ext cx="7232650" cy="1752600"/>
          </a:xfrm>
        </p:spPr>
        <p:txBody>
          <a:bodyPr/>
          <a:lstStyle/>
          <a:p>
            <a:r>
              <a:rPr lang="pt-BR" altLang="pt-BR" dirty="0"/>
              <a:t>Comparativo 2022 e 2023</a:t>
            </a:r>
            <a:br>
              <a:rPr lang="pt-BR" altLang="pt-BR" dirty="0"/>
            </a:br>
            <a:r>
              <a:rPr lang="pt-BR" altLang="pt-BR" sz="2400" b="1" dirty="0"/>
              <a:t>Considerando</a:t>
            </a:r>
            <a:r>
              <a:rPr lang="pt-BR" altLang="pt-BR" sz="2400" dirty="0"/>
              <a:t> a remuneração das aplicações financeiras</a:t>
            </a:r>
            <a:endParaRPr lang="pt-BR" altLang="pt-BR" dirty="0"/>
          </a:p>
        </p:txBody>
      </p:sp>
      <p:pic>
        <p:nvPicPr>
          <p:cNvPr id="6148" name="Imagem 16" descr="Logotipo&#10;&#10;Descrição gerada automaticamente">
            <a:extLst>
              <a:ext uri="{FF2B5EF4-FFF2-40B4-BE49-F238E27FC236}">
                <a16:creationId xmlns:a16="http://schemas.microsoft.com/office/drawing/2014/main" id="{90485067-3F93-F23B-8BFA-53337D47DF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Retângulo 20">
            <a:extLst>
              <a:ext uri="{FF2B5EF4-FFF2-40B4-BE49-F238E27FC236}">
                <a16:creationId xmlns:a16="http://schemas.microsoft.com/office/drawing/2014/main" id="{AE18D77D-F014-64BB-7091-D07EA52761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421E9BB9-373A-9373-7182-FFA9B6B6852C}"/>
              </a:ext>
            </a:extLst>
          </p:cNvPr>
          <p:cNvSpPr/>
          <p:nvPr/>
        </p:nvSpPr>
        <p:spPr bwMode="auto">
          <a:xfrm>
            <a:off x="336550" y="2001838"/>
            <a:ext cx="4002088" cy="2027237"/>
          </a:xfrm>
          <a:prstGeom prst="rect">
            <a:avLst/>
          </a:prstGeom>
          <a:noFill/>
          <a:ln w="9525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>
              <a:defRPr/>
            </a:pPr>
            <a:endParaRPr lang="pt-BR" sz="2400"/>
          </a:p>
        </p:txBody>
      </p:sp>
      <p:sp>
        <p:nvSpPr>
          <p:cNvPr id="6151" name="CaixaDeTexto 9">
            <a:extLst>
              <a:ext uri="{FF2B5EF4-FFF2-40B4-BE49-F238E27FC236}">
                <a16:creationId xmlns:a16="http://schemas.microsoft.com/office/drawing/2014/main" id="{8952A643-DE5E-3747-6146-4C1B131920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8300" y="1984375"/>
            <a:ext cx="38862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t-BR" altLang="pt-BR" sz="2800" dirty="0"/>
              <a:t>2022</a:t>
            </a:r>
          </a:p>
        </p:txBody>
      </p:sp>
      <p:graphicFrame>
        <p:nvGraphicFramePr>
          <p:cNvPr id="6154" name="Objeto 7">
            <a:extLst>
              <a:ext uri="{FF2B5EF4-FFF2-40B4-BE49-F238E27FC236}">
                <a16:creationId xmlns:a16="http://schemas.microsoft.com/office/drawing/2014/main" id="{70CD4D96-9D22-FA28-D4A3-B250A493964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737100" y="2651125"/>
          <a:ext cx="38862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3838571" imgH="609703" progId="Excel.Sheet.8">
                  <p:embed/>
                </p:oleObj>
              </mc:Choice>
              <mc:Fallback>
                <p:oleObj name="Worksheet" r:id="rId3" imgW="3838571" imgH="609703" progId="Excel.Sheet.8">
                  <p:embed/>
                  <p:pic>
                    <p:nvPicPr>
                      <p:cNvPr id="6154" name="Objeto 7">
                        <a:extLst>
                          <a:ext uri="{FF2B5EF4-FFF2-40B4-BE49-F238E27FC236}">
                            <a16:creationId xmlns:a16="http://schemas.microsoft.com/office/drawing/2014/main" id="{70CD4D96-9D22-FA28-D4A3-B250A493964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37100" y="2651125"/>
                        <a:ext cx="38862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5" name="CaixaDeTexto 14">
            <a:extLst>
              <a:ext uri="{FF2B5EF4-FFF2-40B4-BE49-F238E27FC236}">
                <a16:creationId xmlns:a16="http://schemas.microsoft.com/office/drawing/2014/main" id="{5779331A-7AD2-F489-55CE-C81883D109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7100" y="1989138"/>
            <a:ext cx="38862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t-BR" altLang="pt-BR" sz="2800" dirty="0"/>
              <a:t>2023</a:t>
            </a:r>
          </a:p>
        </p:txBody>
      </p:sp>
      <p:graphicFrame>
        <p:nvGraphicFramePr>
          <p:cNvPr id="6156" name="Objeto 11">
            <a:extLst>
              <a:ext uri="{FF2B5EF4-FFF2-40B4-BE49-F238E27FC236}">
                <a16:creationId xmlns:a16="http://schemas.microsoft.com/office/drawing/2014/main" id="{6012B11B-8596-1472-5EAC-1EB36B4B757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4494" y="3332163"/>
          <a:ext cx="388620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5" imgW="3981363" imgH="590711" progId="Excel.Sheet.8">
                  <p:embed/>
                </p:oleObj>
              </mc:Choice>
              <mc:Fallback>
                <p:oleObj name="Worksheet" r:id="rId5" imgW="3981363" imgH="590711" progId="Excel.Sheet.8">
                  <p:embed/>
                  <p:pic>
                    <p:nvPicPr>
                      <p:cNvPr id="6156" name="Objeto 11">
                        <a:extLst>
                          <a:ext uri="{FF2B5EF4-FFF2-40B4-BE49-F238E27FC236}">
                            <a16:creationId xmlns:a16="http://schemas.microsoft.com/office/drawing/2014/main" id="{6012B11B-8596-1472-5EAC-1EB36B4B757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494" y="3332163"/>
                        <a:ext cx="388620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tângulo 19">
            <a:extLst>
              <a:ext uri="{FF2B5EF4-FFF2-40B4-BE49-F238E27FC236}">
                <a16:creationId xmlns:a16="http://schemas.microsoft.com/office/drawing/2014/main" id="{6F213DCC-61AC-B605-5873-A57FDD298D9E}"/>
              </a:ext>
            </a:extLst>
          </p:cNvPr>
          <p:cNvSpPr/>
          <p:nvPr/>
        </p:nvSpPr>
        <p:spPr bwMode="auto">
          <a:xfrm>
            <a:off x="4675188" y="2001838"/>
            <a:ext cx="4000500" cy="2027237"/>
          </a:xfrm>
          <a:prstGeom prst="rect">
            <a:avLst/>
          </a:prstGeom>
          <a:noFill/>
          <a:ln w="9525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>
              <a:defRPr/>
            </a:pPr>
            <a:endParaRPr lang="pt-BR" sz="2400"/>
          </a:p>
        </p:txBody>
      </p:sp>
      <p:graphicFrame>
        <p:nvGraphicFramePr>
          <p:cNvPr id="2" name="Objeto 7">
            <a:extLst>
              <a:ext uri="{FF2B5EF4-FFF2-40B4-BE49-F238E27FC236}">
                <a16:creationId xmlns:a16="http://schemas.microsoft.com/office/drawing/2014/main" id="{8DF5EE38-F1CD-A1DB-2123-591852C7C8F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7825" y="2517775"/>
          <a:ext cx="38862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7" imgW="3838571" imgH="609703" progId="Excel.Sheet.8">
                  <p:embed/>
                </p:oleObj>
              </mc:Choice>
              <mc:Fallback>
                <p:oleObj name="Worksheet" r:id="rId7" imgW="3838571" imgH="609703" progId="Excel.Sheet.8">
                  <p:embed/>
                  <p:pic>
                    <p:nvPicPr>
                      <p:cNvPr id="2" name="Objeto 7">
                        <a:extLst>
                          <a:ext uri="{FF2B5EF4-FFF2-40B4-BE49-F238E27FC236}">
                            <a16:creationId xmlns:a16="http://schemas.microsoft.com/office/drawing/2014/main" id="{8DF5EE38-F1CD-A1DB-2123-591852C7C8F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825" y="2517775"/>
                        <a:ext cx="38862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to 11">
            <a:extLst>
              <a:ext uri="{FF2B5EF4-FFF2-40B4-BE49-F238E27FC236}">
                <a16:creationId xmlns:a16="http://schemas.microsoft.com/office/drawing/2014/main" id="{A6D86273-88BC-6DD0-6533-5DC38DA2181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787900" y="3421063"/>
          <a:ext cx="388620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9" imgW="3981363" imgH="590711" progId="Excel.Sheet.8">
                  <p:embed/>
                </p:oleObj>
              </mc:Choice>
              <mc:Fallback>
                <p:oleObj name="Worksheet" r:id="rId9" imgW="3981363" imgH="590711" progId="Excel.Sheet.8">
                  <p:embed/>
                  <p:pic>
                    <p:nvPicPr>
                      <p:cNvPr id="3" name="Objeto 11">
                        <a:extLst>
                          <a:ext uri="{FF2B5EF4-FFF2-40B4-BE49-F238E27FC236}">
                            <a16:creationId xmlns:a16="http://schemas.microsoft.com/office/drawing/2014/main" id="{A6D86273-88BC-6DD0-6533-5DC38DA2181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7900" y="3421063"/>
                        <a:ext cx="388620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Imagem 8">
            <a:extLst>
              <a:ext uri="{FF2B5EF4-FFF2-40B4-BE49-F238E27FC236}">
                <a16:creationId xmlns:a16="http://schemas.microsoft.com/office/drawing/2014/main" id="{61E49845-5E8E-15F2-DC92-47CEF95C1875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1041" t="3006" r="1360" b="8097"/>
          <a:stretch/>
        </p:blipFill>
        <p:spPr>
          <a:xfrm>
            <a:off x="115062" y="4161831"/>
            <a:ext cx="8924544" cy="2581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934386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543FDF48-F184-B156-A079-423D1A3423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9367" y="1431886"/>
            <a:ext cx="4787646" cy="3046988"/>
          </a:xfrm>
        </p:spPr>
        <p:txBody>
          <a:bodyPr anchor="t"/>
          <a:lstStyle/>
          <a:p>
            <a:pPr algn="l" eaLnBrk="1" hangingPunct="1"/>
            <a:r>
              <a:rPr lang="pt-BR" altLang="pt-BR" sz="2400" b="1" dirty="0">
                <a:latin typeface="Arial" panose="020B0604020202020204" pitchFamily="34" charset="0"/>
                <a:cs typeface="Arial" panose="020B0604020202020204" pitchFamily="34" charset="0"/>
              </a:rPr>
              <a:t>CÂMARA:</a:t>
            </a:r>
            <a:r>
              <a:rPr lang="pt-BR" altLang="pt-BR" sz="2400" dirty="0">
                <a:latin typeface="Arial" panose="020B0604020202020204" pitchFamily="34" charset="0"/>
                <a:cs typeface="Arial" panose="020B0604020202020204" pitchFamily="34" charset="0"/>
              </a:rPr>
              <a:t> 25</a:t>
            </a:r>
            <a:br>
              <a:rPr lang="pt-BR" altLang="pt-BR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sz="2400" b="1" dirty="0">
                <a:latin typeface="Arial" panose="020B0604020202020204" pitchFamily="34" charset="0"/>
                <a:cs typeface="Arial" panose="020B0604020202020204" pitchFamily="34" charset="0"/>
              </a:rPr>
              <a:t>PREFEITURA:</a:t>
            </a:r>
            <a:r>
              <a:rPr lang="pt-BR" altLang="pt-BR" sz="2400" dirty="0">
                <a:latin typeface="Arial" panose="020B0604020202020204" pitchFamily="34" charset="0"/>
                <a:cs typeface="Arial" panose="020B0604020202020204" pitchFamily="34" charset="0"/>
              </a:rPr>
              <a:t> 1770</a:t>
            </a:r>
            <a:br>
              <a:rPr lang="pt-BR" altLang="pt-BR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sz="2400" b="1" dirty="0">
                <a:latin typeface="Arial" panose="020B0604020202020204" pitchFamily="34" charset="0"/>
                <a:cs typeface="Arial" panose="020B0604020202020204" pitchFamily="34" charset="0"/>
              </a:rPr>
              <a:t>OMSS: </a:t>
            </a:r>
            <a:r>
              <a:rPr lang="pt-BR" altLang="pt-BR" sz="2400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br>
              <a:rPr lang="pt-BR" altLang="pt-BR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sz="2400" b="1" dirty="0">
                <a:latin typeface="Arial" panose="020B0604020202020204" pitchFamily="34" charset="0"/>
                <a:cs typeface="Arial" panose="020B0604020202020204" pitchFamily="34" charset="0"/>
              </a:rPr>
              <a:t>ADMISSÕES:</a:t>
            </a:r>
            <a:r>
              <a:rPr lang="pt-BR" altLang="pt-BR" sz="2400" dirty="0">
                <a:latin typeface="Arial" panose="020B0604020202020204" pitchFamily="34" charset="0"/>
                <a:cs typeface="Arial" panose="020B0604020202020204" pitchFamily="34" charset="0"/>
              </a:rPr>
              <a:t> 116</a:t>
            </a:r>
            <a:br>
              <a:rPr lang="pt-BR" altLang="pt-BR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sz="2400" b="1" dirty="0">
                <a:latin typeface="Arial" panose="020B0604020202020204" pitchFamily="34" charset="0"/>
                <a:cs typeface="Arial" panose="020B0604020202020204" pitchFamily="34" charset="0"/>
              </a:rPr>
              <a:t>EXONERAÇÕES: </a:t>
            </a:r>
            <a:r>
              <a:rPr lang="pt-BR" altLang="pt-BR" sz="2400" dirty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br>
              <a:rPr lang="pt-BR" altLang="pt-BR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sz="2400" b="1" dirty="0">
                <a:latin typeface="Arial" panose="020B0604020202020204" pitchFamily="34" charset="0"/>
                <a:cs typeface="Arial" panose="020B0604020202020204" pitchFamily="34" charset="0"/>
              </a:rPr>
              <a:t>CESSAÇÃO DE BENEFÍCIO: </a:t>
            </a:r>
            <a:r>
              <a:rPr lang="pt-BR" altLang="pt-BR" sz="2400" dirty="0"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endParaRPr lang="pt-BR" altLang="pt-BR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43" name="Imagem 16" descr="Logotipo&#10;&#10;Descrição gerada automaticamente">
            <a:extLst>
              <a:ext uri="{FF2B5EF4-FFF2-40B4-BE49-F238E27FC236}">
                <a16:creationId xmlns:a16="http://schemas.microsoft.com/office/drawing/2014/main" id="{5731B6AB-7BAA-7A1A-30ED-CACACC295B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8EE68FB7-1306-2A60-DD26-B242E82D37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98" b="90102" l="10000" r="90000">
                        <a14:foregroundMark x1="55857" y1="47716" x2="56286" y2="48223"/>
                        <a14:foregroundMark x1="58429" y1="48477" x2="58429" y2="48477"/>
                        <a14:foregroundMark x1="54143" y1="64213" x2="54143" y2="64213"/>
                        <a14:foregroundMark x1="66000" y1="64467" x2="66000" y2="64467"/>
                        <a14:foregroundMark x1="65857" y1="66497" x2="65857" y2="66497"/>
                        <a14:foregroundMark x1="66429" y1="71574" x2="66429" y2="71574"/>
                        <a14:foregroundMark x1="67857" y1="76650" x2="67857" y2="76650"/>
                        <a14:foregroundMark x1="74143" y1="77411" x2="74143" y2="77411"/>
                        <a14:foregroundMark x1="75286" y1="77919" x2="78000" y2="80711"/>
                        <a14:foregroundMark x1="73286" y1="74112" x2="73286" y2="81726"/>
                        <a14:foregroundMark x1="73286" y1="84264" x2="77857" y2="82487"/>
                        <a14:foregroundMark x1="78571" y1="80711" x2="78571" y2="83249"/>
                        <a14:foregroundMark x1="79429" y1="84518" x2="79143" y2="84518"/>
                        <a14:foregroundMark x1="43714" y1="91371" x2="55286" y2="90102"/>
                        <a14:foregroundMark x1="55286" y1="90102" x2="56143" y2="90102"/>
                        <a14:foregroundMark x1="23000" y1="80711" x2="31286" y2="81472"/>
                        <a14:foregroundMark x1="69000" y1="76396" x2="67429" y2="80203"/>
                        <a14:foregroundMark x1="39857" y1="77919" x2="39429" y2="82487"/>
                        <a14:backgroundMark x1="45286" y1="43147" x2="45286" y2="43147"/>
                        <a14:backgroundMark x1="53857" y1="44162" x2="53286" y2="44416"/>
                        <a14:backgroundMark x1="45714" y1="44670" x2="45429" y2="44670"/>
                        <a14:backgroundMark x1="45571" y1="41117" x2="45571" y2="41117"/>
                        <a14:backgroundMark x1="46571" y1="46701" x2="46571" y2="46701"/>
                        <a14:backgroundMark x1="47143" y1="46954" x2="47143" y2="46954"/>
                        <a14:backgroundMark x1="52143" y1="46701" x2="52143" y2="46701"/>
                        <a14:backgroundMark x1="53571" y1="40609" x2="53571" y2="40609"/>
                        <a14:backgroundMark x1="53571" y1="39594" x2="53571" y2="39594"/>
                        <a14:backgroundMark x1="51857" y1="47208" x2="51857" y2="47208"/>
                        <a14:backgroundMark x1="59286" y1="43401" x2="59286" y2="43401"/>
                        <a14:backgroundMark x1="58714" y1="59898" x2="58714" y2="59898"/>
                        <a14:backgroundMark x1="67286" y1="72081" x2="67286" y2="72081"/>
                        <a14:backgroundMark x1="66286" y1="70812" x2="66286" y2="70812"/>
                        <a14:backgroundMark x1="66571" y1="71574" x2="66571" y2="71574"/>
                        <a14:backgroundMark x1="66000" y1="74112" x2="66000" y2="74112"/>
                        <a14:backgroundMark x1="32571" y1="75635" x2="32571" y2="75635"/>
                        <a14:backgroundMark x1="43571" y1="77157" x2="43571" y2="771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3516" y="2243581"/>
            <a:ext cx="9425032" cy="5304946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4" name="Retângulo 20">
            <a:extLst>
              <a:ext uri="{FF2B5EF4-FFF2-40B4-BE49-F238E27FC236}">
                <a16:creationId xmlns:a16="http://schemas.microsoft.com/office/drawing/2014/main" id="{4CE712E4-239A-C5EB-C5F3-171C04DEC3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sp>
        <p:nvSpPr>
          <p:cNvPr id="10245" name="CaixaDeTexto 7">
            <a:extLst>
              <a:ext uri="{FF2B5EF4-FFF2-40B4-BE49-F238E27FC236}">
                <a16:creationId xmlns:a16="http://schemas.microsoft.com/office/drawing/2014/main" id="{B6393E3C-DEE7-9946-3436-FDA989AE1B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895349" y="477416"/>
            <a:ext cx="1010432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pt-BR" altLang="pt-BR" sz="2500" b="1" dirty="0">
                <a:latin typeface="Arial" panose="020B0604020202020204" pitchFamily="34" charset="0"/>
                <a:cs typeface="Arial" panose="020B0604020202020204" pitchFamily="34" charset="0"/>
              </a:rPr>
              <a:t>DADOS FUNCIONÁRIOS/SERVIDORES ATIVOS</a:t>
            </a:r>
            <a:endParaRPr lang="pt-BR" altLang="pt-BR" sz="2500" dirty="0"/>
          </a:p>
        </p:txBody>
      </p:sp>
    </p:spTree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Imagem 16" descr="Logotipo&#10;&#10;Descrição gerada automaticamente">
            <a:extLst>
              <a:ext uri="{FF2B5EF4-FFF2-40B4-BE49-F238E27FC236}">
                <a16:creationId xmlns:a16="http://schemas.microsoft.com/office/drawing/2014/main" id="{5731B6AB-7BAA-7A1A-30ED-CACACC295B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Retângulo 20">
            <a:extLst>
              <a:ext uri="{FF2B5EF4-FFF2-40B4-BE49-F238E27FC236}">
                <a16:creationId xmlns:a16="http://schemas.microsoft.com/office/drawing/2014/main" id="{4CE712E4-239A-C5EB-C5F3-171C04DEC3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sp>
        <p:nvSpPr>
          <p:cNvPr id="10245" name="CaixaDeTexto 7">
            <a:extLst>
              <a:ext uri="{FF2B5EF4-FFF2-40B4-BE49-F238E27FC236}">
                <a16:creationId xmlns:a16="http://schemas.microsoft.com/office/drawing/2014/main" id="{B6393E3C-DEE7-9946-3436-FDA989AE1B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960326" y="321975"/>
            <a:ext cx="1010432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pt-BR" altLang="pt-BR" sz="3200" b="1" dirty="0">
                <a:latin typeface="Arial" panose="020B0604020202020204" pitchFamily="34" charset="0"/>
                <a:cs typeface="Arial" panose="020B0604020202020204" pitchFamily="34" charset="0"/>
              </a:rPr>
              <a:t>REPOSIÇÃO E REAJUSTE SALARIAL</a:t>
            </a:r>
            <a:endParaRPr lang="pt-BR" altLang="pt-BR" sz="3200" dirty="0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8F791D7D-B147-1D9C-9FD2-69F240785187}"/>
              </a:ext>
            </a:extLst>
          </p:cNvPr>
          <p:cNvSpPr txBox="1"/>
          <p:nvPr/>
        </p:nvSpPr>
        <p:spPr>
          <a:xfrm>
            <a:off x="788511" y="1429429"/>
            <a:ext cx="756697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altLang="pt-BR" sz="2400" dirty="0">
                <a:latin typeface="Arial" panose="020B0604020202020204" pitchFamily="34" charset="0"/>
                <a:cs typeface="Arial" panose="020B0604020202020204" pitchFamily="34" charset="0"/>
              </a:rPr>
              <a:t>REPOSIÇÃO SALARIAL MUNICIPAL: 5,77%</a:t>
            </a:r>
            <a:br>
              <a:rPr lang="pt-BR" altLang="pt-BR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sz="2400" dirty="0">
                <a:latin typeface="Arial" panose="020B0604020202020204" pitchFamily="34" charset="0"/>
                <a:cs typeface="Arial" panose="020B0604020202020204" pitchFamily="34" charset="0"/>
              </a:rPr>
              <a:t>REAJUSTE RPPS MAGISTÉRIO 30H: 1,23%</a:t>
            </a:r>
            <a:br>
              <a:rPr lang="pt-BR" altLang="pt-BR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sz="2400" dirty="0">
                <a:latin typeface="Arial" panose="020B0604020202020204" pitchFamily="34" charset="0"/>
                <a:cs typeface="Arial" panose="020B0604020202020204" pitchFamily="34" charset="0"/>
              </a:rPr>
              <a:t>REAJUSTE RPPS FUNDAMENTAL: 7,12%</a:t>
            </a:r>
            <a:br>
              <a:rPr lang="pt-BR" altLang="pt-BR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sz="2400" dirty="0">
                <a:latin typeface="Arial" panose="020B0604020202020204" pitchFamily="34" charset="0"/>
                <a:cs typeface="Arial" panose="020B0604020202020204" pitchFamily="34" charset="0"/>
              </a:rPr>
              <a:t>REAJUSTE CÂMARA: 2,11%</a:t>
            </a:r>
            <a:br>
              <a:rPr lang="pt-BR" altLang="pt-BR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sz="2400" dirty="0">
                <a:latin typeface="Arial" panose="020B0604020202020204" pitchFamily="34" charset="0"/>
                <a:cs typeface="Arial" panose="020B0604020202020204" pitchFamily="34" charset="0"/>
              </a:rPr>
              <a:t>REAJUSTE RGPS: 5,93%</a:t>
            </a:r>
            <a:endParaRPr lang="pt-BR" sz="2400" dirty="0"/>
          </a:p>
        </p:txBody>
      </p:sp>
      <p:pic>
        <p:nvPicPr>
          <p:cNvPr id="8" name="Imagem 7" descr="Imagem de vídeo game&#10;&#10;Descrição gerada automaticamente com confiança média">
            <a:extLst>
              <a:ext uri="{FF2B5EF4-FFF2-40B4-BE49-F238E27FC236}">
                <a16:creationId xmlns:a16="http://schemas.microsoft.com/office/drawing/2014/main" id="{EBDAC8B5-D6FF-F071-7C74-26311F71EB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7900" y="3621024"/>
            <a:ext cx="7741225" cy="3759655"/>
          </a:xfrm>
          <a:prstGeom prst="rect">
            <a:avLst/>
          </a:prstGeom>
        </p:spPr>
      </p:pic>
      <p:pic>
        <p:nvPicPr>
          <p:cNvPr id="3074" name="Picture 2" descr="Aumento de preço - ícones de comércio e compras grátis">
            <a:extLst>
              <a:ext uri="{FF2B5EF4-FFF2-40B4-BE49-F238E27FC236}">
                <a16:creationId xmlns:a16="http://schemas.microsoft.com/office/drawing/2014/main" id="{98211CFA-65BB-B1AB-88A1-DE23FE1799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325" y="4233672"/>
            <a:ext cx="2624328" cy="2624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9317785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4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tângulo 4">
            <a:extLst>
              <a:ext uri="{FF2B5EF4-FFF2-40B4-BE49-F238E27FC236}">
                <a16:creationId xmlns:a16="http://schemas.microsoft.com/office/drawing/2014/main" id="{A6D01ADA-6B03-32C7-B5ED-9990E32107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pic>
        <p:nvPicPr>
          <p:cNvPr id="7171" name="Imagem 3" descr="Padrão do plano de fundo&#10;&#10;Descrição gerada automaticamente">
            <a:extLst>
              <a:ext uri="{FF2B5EF4-FFF2-40B4-BE49-F238E27FC236}">
                <a16:creationId xmlns:a16="http://schemas.microsoft.com/office/drawing/2014/main" id="{1E5FA1EA-460D-684B-D260-EA4EF999E1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950" y="-100013"/>
            <a:ext cx="9359900" cy="695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Imagem 8" descr="Logotipo&#10;&#10;Descrição gerada automaticamente">
            <a:extLst>
              <a:ext uri="{FF2B5EF4-FFF2-40B4-BE49-F238E27FC236}">
                <a16:creationId xmlns:a16="http://schemas.microsoft.com/office/drawing/2014/main" id="{9B8D94F2-64DC-238F-7267-EA32F49F6F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450" y="596900"/>
            <a:ext cx="1943100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CaixaDeTexto 13">
            <a:extLst>
              <a:ext uri="{FF2B5EF4-FFF2-40B4-BE49-F238E27FC236}">
                <a16:creationId xmlns:a16="http://schemas.microsoft.com/office/drawing/2014/main" id="{A1925981-CA8F-7232-6029-3CB39C660A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8375" y="2732088"/>
            <a:ext cx="4667250" cy="120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pt-BR" altLang="pt-BR" sz="36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EXECUÇÃO DA RECEITA</a:t>
            </a:r>
          </a:p>
        </p:txBody>
      </p:sp>
      <p:pic>
        <p:nvPicPr>
          <p:cNvPr id="4100" name="Picture 4">
            <a:extLst>
              <a:ext uri="{FF2B5EF4-FFF2-40B4-BE49-F238E27FC236}">
                <a16:creationId xmlns:a16="http://schemas.microsoft.com/office/drawing/2014/main" id="{7E01FD1C-635B-0323-5563-994F6F9249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34038" y="4365625"/>
            <a:ext cx="3560762" cy="2492375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20650763-2282-BEF5-0AAC-4BE21F658A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/>
          <a:srcRect l="55954" t="20160" b="18017"/>
          <a:stretch/>
        </p:blipFill>
        <p:spPr bwMode="auto">
          <a:xfrm>
            <a:off x="-19050" y="4735513"/>
            <a:ext cx="2813050" cy="2312987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40962" name="Picture 2">
            <a:extLst>
              <a:ext uri="{FF2B5EF4-FFF2-40B4-BE49-F238E27FC236}">
                <a16:creationId xmlns:a16="http://schemas.microsoft.com/office/drawing/2014/main" id="{D29AC5CE-6D73-A75D-0941-96F2A39570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16225" y="3933825"/>
            <a:ext cx="3511550" cy="35099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75E17091-AA69-0F9C-1426-2F7683C23949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52400" y="360363"/>
            <a:ext cx="8839200" cy="1143000"/>
          </a:xfrm>
        </p:spPr>
        <p:txBody>
          <a:bodyPr/>
          <a:lstStyle/>
          <a:p>
            <a:pPr eaLnBrk="1" hangingPunct="1"/>
            <a:r>
              <a:rPr lang="pt-BR" altLang="pt-BR" sz="4200" b="1" u="sng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RECEITAS DE </a:t>
            </a:r>
            <a:br>
              <a:rPr lang="pt-BR" altLang="pt-BR" sz="4200" b="1" u="sng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b="1" u="sng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CONTRIBUIÇÕES</a:t>
            </a:r>
            <a:endParaRPr lang="pt-BR" altLang="pt-BR" sz="4200" b="1" u="sng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196" name="Imagem 16" descr="Logotipo&#10;&#10;Descrição gerada automaticamente">
            <a:extLst>
              <a:ext uri="{FF2B5EF4-FFF2-40B4-BE49-F238E27FC236}">
                <a16:creationId xmlns:a16="http://schemas.microsoft.com/office/drawing/2014/main" id="{99E3441B-C4B5-5262-9763-2E3CBA5845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Retângulo 20">
            <a:extLst>
              <a:ext uri="{FF2B5EF4-FFF2-40B4-BE49-F238E27FC236}">
                <a16:creationId xmlns:a16="http://schemas.microsoft.com/office/drawing/2014/main" id="{AD8EDE20-5817-3388-500B-C21F8995A9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graphicFrame>
        <p:nvGraphicFramePr>
          <p:cNvPr id="2" name="Objeto 1">
            <a:extLst>
              <a:ext uri="{FF2B5EF4-FFF2-40B4-BE49-F238E27FC236}">
                <a16:creationId xmlns:a16="http://schemas.microsoft.com/office/drawing/2014/main" id="{1676AA99-EE6C-BB9F-D51C-6C7F31A88B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8221660"/>
              </p:ext>
            </p:extLst>
          </p:nvPr>
        </p:nvGraphicFramePr>
        <p:xfrm>
          <a:off x="152400" y="2628901"/>
          <a:ext cx="5426178" cy="23448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2666841" imgH="1152540" progId="Excel.Sheet.12">
                  <p:embed/>
                </p:oleObj>
              </mc:Choice>
              <mc:Fallback>
                <p:oleObj name="Worksheet" r:id="rId3" imgW="2666841" imgH="1152540" progId="Excel.Sheet.12">
                  <p:embed/>
                  <p:pic>
                    <p:nvPicPr>
                      <p:cNvPr id="2" name="Objeto 1">
                        <a:extLst>
                          <a:ext uri="{FF2B5EF4-FFF2-40B4-BE49-F238E27FC236}">
                            <a16:creationId xmlns:a16="http://schemas.microsoft.com/office/drawing/2014/main" id="{1676AA99-EE6C-BB9F-D51C-6C7F31A88B5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2400" y="2628901"/>
                        <a:ext cx="5426178" cy="23448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28045101-67C6-F210-C906-CAA220217BD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04666307"/>
              </p:ext>
            </p:extLst>
          </p:nvPr>
        </p:nvGraphicFramePr>
        <p:xfrm>
          <a:off x="4057650" y="1863726"/>
          <a:ext cx="6805691" cy="38866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AFDCB1C2-16FB-1BD1-0EB1-4C1BE64AE2E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52400" y="557213"/>
            <a:ext cx="8839200" cy="1143000"/>
          </a:xfrm>
        </p:spPr>
        <p:txBody>
          <a:bodyPr/>
          <a:lstStyle/>
          <a:p>
            <a:pPr eaLnBrk="1" hangingPunct="1"/>
            <a:r>
              <a:rPr lang="pt-BR" altLang="pt-BR" sz="4200" b="1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RECEITAS DE </a:t>
            </a:r>
            <a:br>
              <a:rPr lang="pt-BR" altLang="pt-BR" sz="4200" b="1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b="1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CONTRIBUIÇÕES</a:t>
            </a:r>
            <a:br>
              <a:rPr lang="pt-BR" altLang="pt-BR" b="1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b="1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ÚLTIMOS 2 EXERCÍCIOS</a:t>
            </a:r>
            <a:endParaRPr lang="pt-BR" altLang="pt-BR" sz="4200" b="1" u="sng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219" name="Imagem 16" descr="Logotipo&#10;&#10;Descrição gerada automaticamente">
            <a:extLst>
              <a:ext uri="{FF2B5EF4-FFF2-40B4-BE49-F238E27FC236}">
                <a16:creationId xmlns:a16="http://schemas.microsoft.com/office/drawing/2014/main" id="{FCB66D11-65BA-79A1-E27D-B201E01A39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Retângulo 20">
            <a:extLst>
              <a:ext uri="{FF2B5EF4-FFF2-40B4-BE49-F238E27FC236}">
                <a16:creationId xmlns:a16="http://schemas.microsoft.com/office/drawing/2014/main" id="{FD6BD9B5-2CD3-DA81-50FF-7024884DB4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graphicFrame>
        <p:nvGraphicFramePr>
          <p:cNvPr id="2" name="Objeto 1">
            <a:extLst>
              <a:ext uri="{FF2B5EF4-FFF2-40B4-BE49-F238E27FC236}">
                <a16:creationId xmlns:a16="http://schemas.microsoft.com/office/drawing/2014/main" id="{38F67BAA-4FF4-5712-7F23-4BA2614B36A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0344154"/>
              </p:ext>
            </p:extLst>
          </p:nvPr>
        </p:nvGraphicFramePr>
        <p:xfrm>
          <a:off x="1936749" y="2274450"/>
          <a:ext cx="5270500" cy="2020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4171878" imgH="1600024" progId="Excel.Sheet.8">
                  <p:embed/>
                </p:oleObj>
              </mc:Choice>
              <mc:Fallback>
                <p:oleObj name="Worksheet" r:id="rId3" imgW="4171878" imgH="1600024" progId="Excel.Sheet.8">
                  <p:embed/>
                  <p:pic>
                    <p:nvPicPr>
                      <p:cNvPr id="2" name="Objeto 1">
                        <a:extLst>
                          <a:ext uri="{FF2B5EF4-FFF2-40B4-BE49-F238E27FC236}">
                            <a16:creationId xmlns:a16="http://schemas.microsoft.com/office/drawing/2014/main" id="{38F67BAA-4FF4-5712-7F23-4BA2614B36A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36749" y="2274450"/>
                        <a:ext cx="5270500" cy="2020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05C5862A-74CD-519A-B3EE-5BE8A47DEA0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32897610"/>
              </p:ext>
            </p:extLst>
          </p:nvPr>
        </p:nvGraphicFramePr>
        <p:xfrm>
          <a:off x="2036378" y="4400551"/>
          <a:ext cx="5071243" cy="24388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Estrutura padrão">
  <a:themeElements>
    <a:clrScheme name="Estrutura padrão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Estrutura padrão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t-BR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t-BR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Estrutura padrão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trutura padrão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trutura padrão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trutura padrão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trutura padrão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trutura padrão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trutura padrão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791</Words>
  <Application>Microsoft Office PowerPoint</Application>
  <PresentationFormat>Apresentação na tela (4:3)</PresentationFormat>
  <Paragraphs>130</Paragraphs>
  <Slides>32</Slides>
  <Notes>2</Notes>
  <HiddenSlides>0</HiddenSlides>
  <MMClips>0</MMClips>
  <ScaleCrop>false</ScaleCrop>
  <HeadingPairs>
    <vt:vector size="8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Servidores OLE inseridos</vt:lpstr>
      </vt:variant>
      <vt:variant>
        <vt:i4>3</vt:i4>
      </vt:variant>
      <vt:variant>
        <vt:lpstr>Títulos de slides</vt:lpstr>
      </vt:variant>
      <vt:variant>
        <vt:i4>32</vt:i4>
      </vt:variant>
    </vt:vector>
  </HeadingPairs>
  <TitlesOfParts>
    <vt:vector size="41" baseType="lpstr">
      <vt:lpstr>Aptos</vt:lpstr>
      <vt:lpstr>Arial</vt:lpstr>
      <vt:lpstr>Calibri</vt:lpstr>
      <vt:lpstr>Times New Roman</vt:lpstr>
      <vt:lpstr>Wingdings</vt:lpstr>
      <vt:lpstr>Estrutura padrão</vt:lpstr>
      <vt:lpstr>Planilha do Microsoft Excel 97-2003</vt:lpstr>
      <vt:lpstr>Worksheet</vt:lpstr>
      <vt:lpstr>Planilha do Microsoft Excel</vt:lpstr>
      <vt:lpstr>Apresentação do PowerPoint</vt:lpstr>
      <vt:lpstr>BALANCETE RESUMIDO</vt:lpstr>
      <vt:lpstr>BALANCETE RESUMIDO</vt:lpstr>
      <vt:lpstr>BALANCETE RESUMIDO</vt:lpstr>
      <vt:lpstr>CÂMARA: 25 PREFEITURA: 1770 OMSS: 6 ADMISSÕES: 116 EXONERAÇÕES: 10 CESSAÇÃO DE BENEFÍCIO: 11</vt:lpstr>
      <vt:lpstr>Apresentação do PowerPoint</vt:lpstr>
      <vt:lpstr>Apresentação do PowerPoint</vt:lpstr>
      <vt:lpstr>RECEITAS DE  CONTRIBUIÇÕES</vt:lpstr>
      <vt:lpstr>RECEITAS DE  CONTRIBUIÇÕES ÚLTIMOS 2 EXERCÍCIOS</vt:lpstr>
      <vt:lpstr>     COBERTURA DE DÉFICIT TÉCNICO.......R$ 8.918.779,70                                (Passivo Atuarial)                                   .                                                                         R$ 8.918.779,70               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 R$ 20.790.064,15      </vt:lpstr>
      <vt:lpstr>       R$ 2.192.823,99  </vt:lpstr>
      <vt:lpstr>          Salário Família  -   R$    2.293,10    </vt:lpstr>
      <vt:lpstr>          Manutenção       R$ 1.415.408,02 Base de Cálculo (2023) = R$ 72.965.247,16 Limite 3% =  R$   2.188.957,41 Valor gasto =  R$   1.383.370,33 (1,89%) Restos à pagar 2022 R$        32.037,69 (0,044%)  Total       R$ 1.415.408,02 (1,94%)</vt:lpstr>
      <vt:lpstr>Apresentação do PowerPoint</vt:lpstr>
      <vt:lpstr>Apresentação do PowerPoint</vt:lpstr>
      <vt:lpstr>RESULTADO DA  EXECUÇÃO ORÇAMENTÁRIA</vt:lpstr>
      <vt:lpstr>RESULTADO DA  EXECUÇÃO ORÇAMENTÁRIA</vt:lpstr>
      <vt:lpstr>Apresentação do PowerPoint</vt:lpstr>
      <vt:lpstr>Apresentação do PowerPoint</vt:lpstr>
      <vt:lpstr>Apresentação do PowerPoint</vt:lpstr>
      <vt:lpstr>Apresentação do PowerPoint</vt:lpstr>
      <vt:lpstr>CERTIFICADO DE REGULARIDADE PREVIDENCIÁRIA - CRP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Microsoft Corp.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BALANCETE RESUMIDO</dc:title>
  <dc:creator>Usuário Microsoft Windows XP</dc:creator>
  <cp:lastModifiedBy>administrativo@mgrqualidade.onmicrosoft.com</cp:lastModifiedBy>
  <cp:revision>1</cp:revision>
  <cp:lastPrinted>2024-06-17T12:33:58Z</cp:lastPrinted>
  <dcterms:created xsi:type="dcterms:W3CDTF">2005-06-28T16:50:51Z</dcterms:created>
  <dcterms:modified xsi:type="dcterms:W3CDTF">2024-06-28T17:38:31Z</dcterms:modified>
</cp:coreProperties>
</file>